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 id="2147483660" r:id="rId4"/>
  </p:sldMasterIdLst>
  <p:notesMasterIdLst>
    <p:notesMasterId r:id="rId36"/>
  </p:notesMasterIdLst>
  <p:sldIdLst>
    <p:sldId id="256" r:id="rId5"/>
    <p:sldId id="269" r:id="rId6"/>
    <p:sldId id="263" r:id="rId7"/>
    <p:sldId id="257" r:id="rId8"/>
    <p:sldId id="284" r:id="rId9"/>
    <p:sldId id="273" r:id="rId10"/>
    <p:sldId id="285" r:id="rId11"/>
    <p:sldId id="275" r:id="rId12"/>
    <p:sldId id="276" r:id="rId13"/>
    <p:sldId id="274" r:id="rId14"/>
    <p:sldId id="271" r:id="rId15"/>
    <p:sldId id="272" r:id="rId16"/>
    <p:sldId id="286" r:id="rId17"/>
    <p:sldId id="296" r:id="rId18"/>
    <p:sldId id="266" r:id="rId19"/>
    <p:sldId id="278" r:id="rId20"/>
    <p:sldId id="287" r:id="rId21"/>
    <p:sldId id="295" r:id="rId22"/>
    <p:sldId id="297" r:id="rId23"/>
    <p:sldId id="288" r:id="rId24"/>
    <p:sldId id="301" r:id="rId25"/>
    <p:sldId id="282" r:id="rId26"/>
    <p:sldId id="264" r:id="rId27"/>
    <p:sldId id="259" r:id="rId28"/>
    <p:sldId id="290" r:id="rId29"/>
    <p:sldId id="292" r:id="rId30"/>
    <p:sldId id="294" r:id="rId31"/>
    <p:sldId id="280" r:id="rId32"/>
    <p:sldId id="267" r:id="rId33"/>
    <p:sldId id="277"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ina Fitriani Liauw" initials="KL" lastIdx="13" clrIdx="0">
    <p:extLst>
      <p:ext uri="{19B8F6BF-5375-455C-9EA6-DF929625EA0E}">
        <p15:presenceInfo xmlns:p15="http://schemas.microsoft.com/office/powerpoint/2012/main" userId="S::kliauw@student.unimelb.edu.au::f4095677-5501-485e-ae46-75dec337fadf" providerId="AD"/>
      </p:ext>
    </p:extLst>
  </p:cmAuthor>
  <p:cmAuthor id="2" name="Cynthia Cynthia" initials="CC" lastIdx="17" clrIdx="1">
    <p:extLst>
      <p:ext uri="{19B8F6BF-5375-455C-9EA6-DF929625EA0E}">
        <p15:presenceInfo xmlns:p15="http://schemas.microsoft.com/office/powerpoint/2012/main" userId="S::cynthia1@student.unimelb.edu.au::e42fbf5b-7824-4ba7-ae01-7384fced15da" providerId="AD"/>
      </p:ext>
    </p:extLst>
  </p:cmAuthor>
  <p:cmAuthor id="3" name="GILBERT HARLIM PUTRA" initials="GP" lastIdx="3" clrIdx="2">
    <p:extLst>
      <p:ext uri="{19B8F6BF-5375-455C-9EA6-DF929625EA0E}">
        <p15:presenceInfo xmlns:p15="http://schemas.microsoft.com/office/powerpoint/2012/main" userId="S::gputra@student.unimelb.edu.au::6a109f3a-898a-413b-a41e-b5c78d99ec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5A93C-7A02-37C9-3762-EC4B85832ACE}" v="179" dt="2021-10-08T18:17:01.638"/>
    <p1510:client id="{18199F95-0F64-9DBC-45CC-FB11C76D8B46}" v="1338" dt="2021-10-10T11:53:46.908"/>
    <p1510:client id="{1FF2F789-49A5-05A7-974F-0B30694CDD90}" v="127" dt="2021-10-08T13:27:06.050"/>
    <p1510:client id="{20279055-6348-2C08-E451-C2D14AEF5BE0}" v="1" dt="2021-10-08T15:08:35.120"/>
    <p1510:client id="{2028FE96-FB8A-AF2C-F000-F0B385CBFC5D}" v="77" dt="2021-10-08T16:11:45.970"/>
    <p1510:client id="{42B288D5-418B-6852-6BB2-6999878A08DE}" v="661" dt="2021-10-10T08:34:01.050"/>
    <p1510:client id="{5951B725-131A-320B-23D3-DE0EDFB46622}" v="140" dt="2021-10-08T12:36:31.004"/>
    <p1510:client id="{634C6B7A-60CF-A3F3-DF6F-F2FFDA66E0F5}" v="18" dt="2021-10-08T12:41:41.730"/>
    <p1510:client id="{74B40C54-7914-7DB7-1BA8-82E3451CD082}" v="65" dt="2021-10-08T16:20:41.658"/>
    <p1510:client id="{76030644-7552-750D-EBAE-B277809941D4}" v="25" dt="2021-10-08T12:43:37.720"/>
    <p1510:client id="{785506A6-22B1-7B03-1014-6F7E05B8AA69}" v="13" dt="2021-10-08T17:24:31.497"/>
    <p1510:client id="{79AC0AF5-5FC8-1B5F-A50E-F4AAE138F8C3}" v="268" dt="2021-10-10T10:52:29.410"/>
    <p1510:client id="{7C6CD35E-ACA4-2A7C-5A87-2D30C12578B3}" v="14" dt="2021-10-08T15:03:38.206"/>
    <p1510:client id="{815D269F-23D2-E815-D956-9C26EC358ADD}" v="281" dt="2021-10-08T12:43:54.107"/>
    <p1510:client id="{92873BE5-4BA9-6E89-F517-CC89DE07909F}" v="105" dt="2021-10-08T17:20:59.959"/>
    <p1510:client id="{94BC3B90-D743-B611-1E46-FD7E6F687C43}" v="1" dt="2021-10-08T12:13:35.899"/>
    <p1510:client id="{94C69F23-C4DB-3E12-492C-DF5A7BA8D186}" v="82" dt="2021-10-08T16:51:32.263"/>
    <p1510:client id="{96F9E34C-48D3-C24D-4AE0-DF7C6D7D58BC}" v="39" dt="2021-10-08T14:38:33.964"/>
    <p1510:client id="{9CA804DE-294C-ED98-A8B7-0FF7AEA6B9DC}" v="532" dt="2021-10-10T12:21:43.297"/>
    <p1510:client id="{A76B5DE4-6E0A-A10A-12F5-BE310C5E822D}" v="1" dt="2021-10-09T12:18:23.248"/>
    <p1510:client id="{AB458CD9-6C34-F31E-C698-20795FD48A43}" v="193" dt="2021-10-08T15:42:06.124"/>
    <p1510:client id="{AE614410-EB64-01A6-1EEA-EB91EF7C6CD1}" v="1" dt="2021-10-09T21:12:31.634"/>
    <p1510:client id="{BBD41DAD-5D98-9C46-5454-872F1A9847C1}" v="204" dt="2021-10-10T08:28:56.492"/>
    <p1510:client id="{BE39F485-83A8-3F52-4B7E-6E42EFEF344B}" v="165" dt="2021-10-10T06:35:43.512"/>
    <p1510:client id="{C14A7135-1368-14BA-DE95-41B5F2211C3A}" v="1191" dt="2021-10-10T12:15:18.495"/>
    <p1510:client id="{C30BF228-F9DB-34D5-9CB8-9A1A3FD96AE7}" v="671" dt="2021-10-09T21:03:17.301"/>
    <p1510:client id="{CB60530C-864B-EFF5-2379-9138C5E5FF81}" v="902" dt="2021-10-10T06:10:39.743"/>
    <p1510:client id="{D2046241-B2F2-0D13-709B-343B0193A371}" v="4" dt="2021-10-09T03:28:12.088"/>
    <p1510:client id="{E232161A-5447-83D7-06BE-BA07ABAF4236}" v="13" dt="2021-10-08T17:02:11.086"/>
    <p1510:client id="{E55AF112-FD94-CA78-88E5-7072DC6CBD6A}" v="24" dt="2021-10-09T03:32:56.720"/>
    <p1510:client id="{E8028488-2D06-4E30-918B-A66273CF106F}" v="7" dt="2021-10-08T12:12:41.133"/>
    <p1510:client id="{F2D164F4-E77D-27AF-00E9-47D159E632AF}" v="9" dt="2021-10-08T16:56:41.638"/>
    <p1510:client id="{FB837D88-1B7C-68CA-2D34-CAAC5607F1EC}" v="142" dt="2021-10-08T16:39:12.276"/>
    <p1510:client id="{FEBF4110-080A-FFC1-2D57-5FD9997255A7}" v="2" dt="2021-10-08T12:13:00.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C406B-E1D5-4432-BFEE-F02EA8553E46}"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EA0D4FAC-0CE2-4E1B-B518-5721F82F2B0B}">
      <dgm:prSet/>
      <dgm:spPr/>
      <dgm:t>
        <a:bodyPr/>
        <a:lstStyle/>
        <a:p>
          <a:r>
            <a:rPr lang="en-US"/>
            <a:t>Moving Average</a:t>
          </a:r>
        </a:p>
      </dgm:t>
    </dgm:pt>
    <dgm:pt modelId="{283AF0B5-984B-424E-BE7C-212275577454}" type="parTrans" cxnId="{0086E1C4-2B29-4684-A231-1142914DDFC4}">
      <dgm:prSet/>
      <dgm:spPr/>
      <dgm:t>
        <a:bodyPr/>
        <a:lstStyle/>
        <a:p>
          <a:endParaRPr lang="en-US"/>
        </a:p>
      </dgm:t>
    </dgm:pt>
    <dgm:pt modelId="{AE7F1870-FCDC-4FEA-B063-FA27037B8B35}" type="sibTrans" cxnId="{0086E1C4-2B29-4684-A231-1142914DDFC4}">
      <dgm:prSet/>
      <dgm:spPr/>
      <dgm:t>
        <a:bodyPr/>
        <a:lstStyle/>
        <a:p>
          <a:endParaRPr lang="en-US"/>
        </a:p>
      </dgm:t>
    </dgm:pt>
    <dgm:pt modelId="{9B798ED7-EF51-4987-9CA6-378A02E32F1E}">
      <dgm:prSet/>
      <dgm:spPr/>
      <dgm:t>
        <a:bodyPr/>
        <a:lstStyle/>
        <a:p>
          <a:r>
            <a:rPr lang="en-US"/>
            <a:t>Region Maximization</a:t>
          </a:r>
        </a:p>
      </dgm:t>
    </dgm:pt>
    <dgm:pt modelId="{A3F9F4BB-91E2-46E4-8CCA-3BA271C5A698}" type="parTrans" cxnId="{4979B390-F74E-454A-91FB-E782BC5ED963}">
      <dgm:prSet/>
      <dgm:spPr/>
      <dgm:t>
        <a:bodyPr/>
        <a:lstStyle/>
        <a:p>
          <a:endParaRPr lang="en-US"/>
        </a:p>
      </dgm:t>
    </dgm:pt>
    <dgm:pt modelId="{5F10665D-579C-4E0A-9093-C1DE9418E0F9}" type="sibTrans" cxnId="{4979B390-F74E-454A-91FB-E782BC5ED963}">
      <dgm:prSet/>
      <dgm:spPr/>
      <dgm:t>
        <a:bodyPr/>
        <a:lstStyle/>
        <a:p>
          <a:endParaRPr lang="en-US"/>
        </a:p>
      </dgm:t>
    </dgm:pt>
    <dgm:pt modelId="{5C1C3C1F-5AB8-4051-B466-F54CC9218E1E}">
      <dgm:prSet/>
      <dgm:spPr/>
      <dgm:t>
        <a:bodyPr/>
        <a:lstStyle/>
        <a:p>
          <a:pPr rtl="0"/>
          <a:r>
            <a:rPr lang="en-US"/>
            <a:t>Loss </a:t>
          </a:r>
          <a:r>
            <a:rPr lang="en-US">
              <a:latin typeface="Meiryo"/>
            </a:rPr>
            <a:t>Removal</a:t>
          </a:r>
        </a:p>
      </dgm:t>
    </dgm:pt>
    <dgm:pt modelId="{57D8D03F-C1D6-4E45-BAF9-CA43D58CADC9}" type="parTrans" cxnId="{88E32402-7A2C-4205-A821-C0C0DACC41A7}">
      <dgm:prSet/>
      <dgm:spPr/>
      <dgm:t>
        <a:bodyPr/>
        <a:lstStyle/>
        <a:p>
          <a:endParaRPr lang="en-US"/>
        </a:p>
      </dgm:t>
    </dgm:pt>
    <dgm:pt modelId="{1ABD8B94-EC23-4AA0-96BC-B2060516D6F3}" type="sibTrans" cxnId="{88E32402-7A2C-4205-A821-C0C0DACC41A7}">
      <dgm:prSet/>
      <dgm:spPr/>
      <dgm:t>
        <a:bodyPr/>
        <a:lstStyle/>
        <a:p>
          <a:endParaRPr lang="en-US"/>
        </a:p>
      </dgm:t>
    </dgm:pt>
    <dgm:pt modelId="{4D6FA95B-267B-4061-BEFB-E6D1157DB733}">
      <dgm:prSet/>
      <dgm:spPr/>
      <dgm:t>
        <a:bodyPr/>
        <a:lstStyle/>
        <a:p>
          <a:r>
            <a:rPr lang="en-US"/>
            <a:t>Period Maximization</a:t>
          </a:r>
        </a:p>
      </dgm:t>
    </dgm:pt>
    <dgm:pt modelId="{C4E0431E-FD1E-40C3-AF2E-F5692CBB9022}" type="parTrans" cxnId="{5673D671-2A12-431A-B788-A3841EC67EA9}">
      <dgm:prSet/>
      <dgm:spPr/>
      <dgm:t>
        <a:bodyPr/>
        <a:lstStyle/>
        <a:p>
          <a:endParaRPr lang="en-US"/>
        </a:p>
      </dgm:t>
    </dgm:pt>
    <dgm:pt modelId="{0160EE2D-E82A-4CF6-97B7-B1272E5211E4}" type="sibTrans" cxnId="{5673D671-2A12-431A-B788-A3841EC67EA9}">
      <dgm:prSet/>
      <dgm:spPr/>
      <dgm:t>
        <a:bodyPr/>
        <a:lstStyle/>
        <a:p>
          <a:endParaRPr lang="en-US"/>
        </a:p>
      </dgm:t>
    </dgm:pt>
    <dgm:pt modelId="{07A12581-8314-4C41-80A8-4D372773B40D}">
      <dgm:prSet phldr="0"/>
      <dgm:spPr/>
      <dgm:t>
        <a:bodyPr/>
        <a:lstStyle/>
        <a:p>
          <a:r>
            <a:rPr lang="en-US">
              <a:latin typeface="Meiryo"/>
            </a:rPr>
            <a:t>Stationary</a:t>
          </a:r>
          <a:r>
            <a:rPr lang="en-US"/>
            <a:t> Maximization</a:t>
          </a:r>
        </a:p>
      </dgm:t>
    </dgm:pt>
    <dgm:pt modelId="{752C3F05-292E-46A9-841F-58F58DCB5246}" type="parTrans" cxnId="{CF6A441D-8B8A-42EA-8E80-ADCAD59926CC}">
      <dgm:prSet/>
      <dgm:spPr/>
    </dgm:pt>
    <dgm:pt modelId="{A3A653C8-5A1F-4BC8-994E-6C5012FAC557}" type="sibTrans" cxnId="{CF6A441D-8B8A-42EA-8E80-ADCAD59926CC}">
      <dgm:prSet/>
      <dgm:spPr/>
    </dgm:pt>
    <dgm:pt modelId="{86F2E8FD-F527-4F86-A39B-C55F421D9FCE}">
      <dgm:prSet phldr="0"/>
      <dgm:spPr/>
      <dgm:t>
        <a:bodyPr/>
        <a:lstStyle/>
        <a:p>
          <a:pPr rtl="0"/>
          <a:r>
            <a:rPr lang="en-US"/>
            <a:t>Action Shift</a:t>
          </a:r>
        </a:p>
      </dgm:t>
    </dgm:pt>
    <dgm:pt modelId="{029852DC-2F78-46E8-B229-C0C8B9CD4EE1}" type="parTrans" cxnId="{8D420018-0B87-47ED-BF27-36B0DF987AEC}">
      <dgm:prSet/>
      <dgm:spPr/>
    </dgm:pt>
    <dgm:pt modelId="{529504D0-8384-492F-842B-EE2B50474A1A}" type="sibTrans" cxnId="{8D420018-0B87-47ED-BF27-36B0DF987AEC}">
      <dgm:prSet/>
      <dgm:spPr/>
    </dgm:pt>
    <dgm:pt modelId="{ED8C59C8-CB36-4626-9DC1-DE2AEB4D270D}" type="pres">
      <dgm:prSet presAssocID="{0F1C406B-E1D5-4432-BFEE-F02EA8553E46}" presName="compositeShape" presStyleCnt="0">
        <dgm:presLayoutVars>
          <dgm:chMax val="7"/>
          <dgm:dir/>
          <dgm:resizeHandles val="exact"/>
        </dgm:presLayoutVars>
      </dgm:prSet>
      <dgm:spPr/>
    </dgm:pt>
    <dgm:pt modelId="{EBA4BEE2-5EE4-4FFF-AFEC-7912B94BA4D0}" type="pres">
      <dgm:prSet presAssocID="{0F1C406B-E1D5-4432-BFEE-F02EA8553E46}" presName="wedge1" presStyleLbl="node1" presStyleIdx="0" presStyleCnt="6"/>
      <dgm:spPr/>
    </dgm:pt>
    <dgm:pt modelId="{1CBF5DFB-3CA1-4494-8410-6234DE0AAAF7}" type="pres">
      <dgm:prSet presAssocID="{0F1C406B-E1D5-4432-BFEE-F02EA8553E46}" presName="dummy1a" presStyleCnt="0"/>
      <dgm:spPr/>
    </dgm:pt>
    <dgm:pt modelId="{EAB5AAF7-E7C9-4A3B-863B-D771EF8641F3}" type="pres">
      <dgm:prSet presAssocID="{0F1C406B-E1D5-4432-BFEE-F02EA8553E46}" presName="dummy1b" presStyleCnt="0"/>
      <dgm:spPr/>
    </dgm:pt>
    <dgm:pt modelId="{FB7BA819-457C-4741-949F-333BA90A3017}" type="pres">
      <dgm:prSet presAssocID="{0F1C406B-E1D5-4432-BFEE-F02EA8553E46}" presName="wedge1Tx" presStyleLbl="node1" presStyleIdx="0" presStyleCnt="6">
        <dgm:presLayoutVars>
          <dgm:chMax val="0"/>
          <dgm:chPref val="0"/>
          <dgm:bulletEnabled val="1"/>
        </dgm:presLayoutVars>
      </dgm:prSet>
      <dgm:spPr/>
    </dgm:pt>
    <dgm:pt modelId="{E352BB79-176C-4A58-8B3F-B16881A4C49A}" type="pres">
      <dgm:prSet presAssocID="{0F1C406B-E1D5-4432-BFEE-F02EA8553E46}" presName="wedge2" presStyleLbl="node1" presStyleIdx="1" presStyleCnt="6"/>
      <dgm:spPr/>
    </dgm:pt>
    <dgm:pt modelId="{1BA881B0-1F94-4F27-8852-1A94AE544CF4}" type="pres">
      <dgm:prSet presAssocID="{0F1C406B-E1D5-4432-BFEE-F02EA8553E46}" presName="dummy2a" presStyleCnt="0"/>
      <dgm:spPr/>
    </dgm:pt>
    <dgm:pt modelId="{62B1CF67-1F23-42D9-83D2-0725DD4CB29C}" type="pres">
      <dgm:prSet presAssocID="{0F1C406B-E1D5-4432-BFEE-F02EA8553E46}" presName="dummy2b" presStyleCnt="0"/>
      <dgm:spPr/>
    </dgm:pt>
    <dgm:pt modelId="{194178B1-DE6C-45BD-901D-401FCDEE0197}" type="pres">
      <dgm:prSet presAssocID="{0F1C406B-E1D5-4432-BFEE-F02EA8553E46}" presName="wedge2Tx" presStyleLbl="node1" presStyleIdx="1" presStyleCnt="6">
        <dgm:presLayoutVars>
          <dgm:chMax val="0"/>
          <dgm:chPref val="0"/>
          <dgm:bulletEnabled val="1"/>
        </dgm:presLayoutVars>
      </dgm:prSet>
      <dgm:spPr/>
    </dgm:pt>
    <dgm:pt modelId="{9C67D6D2-9BED-482F-997B-2DDE1F894846}" type="pres">
      <dgm:prSet presAssocID="{0F1C406B-E1D5-4432-BFEE-F02EA8553E46}" presName="wedge3" presStyleLbl="node1" presStyleIdx="2" presStyleCnt="6"/>
      <dgm:spPr/>
    </dgm:pt>
    <dgm:pt modelId="{605E81A8-F4FD-4B70-87AF-7544D1B76D86}" type="pres">
      <dgm:prSet presAssocID="{0F1C406B-E1D5-4432-BFEE-F02EA8553E46}" presName="dummy3a" presStyleCnt="0"/>
      <dgm:spPr/>
    </dgm:pt>
    <dgm:pt modelId="{587FE76E-00F2-4587-B723-6168F68E9BDE}" type="pres">
      <dgm:prSet presAssocID="{0F1C406B-E1D5-4432-BFEE-F02EA8553E46}" presName="dummy3b" presStyleCnt="0"/>
      <dgm:spPr/>
    </dgm:pt>
    <dgm:pt modelId="{314F9CE6-4215-419A-8DA0-9C9033FBAAE6}" type="pres">
      <dgm:prSet presAssocID="{0F1C406B-E1D5-4432-BFEE-F02EA8553E46}" presName="wedge3Tx" presStyleLbl="node1" presStyleIdx="2" presStyleCnt="6">
        <dgm:presLayoutVars>
          <dgm:chMax val="0"/>
          <dgm:chPref val="0"/>
          <dgm:bulletEnabled val="1"/>
        </dgm:presLayoutVars>
      </dgm:prSet>
      <dgm:spPr/>
    </dgm:pt>
    <dgm:pt modelId="{44B9FEE8-BFAE-469C-A731-1A96E8F16CA3}" type="pres">
      <dgm:prSet presAssocID="{0F1C406B-E1D5-4432-BFEE-F02EA8553E46}" presName="wedge4" presStyleLbl="node1" presStyleIdx="3" presStyleCnt="6"/>
      <dgm:spPr/>
    </dgm:pt>
    <dgm:pt modelId="{546AE290-078B-4B36-BA30-E8B4CF9320F8}" type="pres">
      <dgm:prSet presAssocID="{0F1C406B-E1D5-4432-BFEE-F02EA8553E46}" presName="dummy4a" presStyleCnt="0"/>
      <dgm:spPr/>
    </dgm:pt>
    <dgm:pt modelId="{894527DF-2CBC-4B7C-9E47-AB128944163B}" type="pres">
      <dgm:prSet presAssocID="{0F1C406B-E1D5-4432-BFEE-F02EA8553E46}" presName="dummy4b" presStyleCnt="0"/>
      <dgm:spPr/>
    </dgm:pt>
    <dgm:pt modelId="{76999599-977C-4D2F-A2AA-83A2E9ABB19F}" type="pres">
      <dgm:prSet presAssocID="{0F1C406B-E1D5-4432-BFEE-F02EA8553E46}" presName="wedge4Tx" presStyleLbl="node1" presStyleIdx="3" presStyleCnt="6">
        <dgm:presLayoutVars>
          <dgm:chMax val="0"/>
          <dgm:chPref val="0"/>
          <dgm:bulletEnabled val="1"/>
        </dgm:presLayoutVars>
      </dgm:prSet>
      <dgm:spPr/>
    </dgm:pt>
    <dgm:pt modelId="{512F7988-57F8-4916-B8A9-98CADACCDB0A}" type="pres">
      <dgm:prSet presAssocID="{0F1C406B-E1D5-4432-BFEE-F02EA8553E46}" presName="wedge5" presStyleLbl="node1" presStyleIdx="4" presStyleCnt="6"/>
      <dgm:spPr/>
    </dgm:pt>
    <dgm:pt modelId="{65EA3AD0-5873-47F0-8698-A64E19DCDB66}" type="pres">
      <dgm:prSet presAssocID="{0F1C406B-E1D5-4432-BFEE-F02EA8553E46}" presName="dummy5a" presStyleCnt="0"/>
      <dgm:spPr/>
    </dgm:pt>
    <dgm:pt modelId="{A50AF3B2-A857-4D43-B628-C5936633617B}" type="pres">
      <dgm:prSet presAssocID="{0F1C406B-E1D5-4432-BFEE-F02EA8553E46}" presName="dummy5b" presStyleCnt="0"/>
      <dgm:spPr/>
    </dgm:pt>
    <dgm:pt modelId="{C1C407EC-8013-45D3-8408-706C7197B096}" type="pres">
      <dgm:prSet presAssocID="{0F1C406B-E1D5-4432-BFEE-F02EA8553E46}" presName="wedge5Tx" presStyleLbl="node1" presStyleIdx="4" presStyleCnt="6">
        <dgm:presLayoutVars>
          <dgm:chMax val="0"/>
          <dgm:chPref val="0"/>
          <dgm:bulletEnabled val="1"/>
        </dgm:presLayoutVars>
      </dgm:prSet>
      <dgm:spPr/>
    </dgm:pt>
    <dgm:pt modelId="{5058FB6F-061F-43F8-A449-240E8B55528F}" type="pres">
      <dgm:prSet presAssocID="{0F1C406B-E1D5-4432-BFEE-F02EA8553E46}" presName="wedge6" presStyleLbl="node1" presStyleIdx="5" presStyleCnt="6"/>
      <dgm:spPr/>
    </dgm:pt>
    <dgm:pt modelId="{908C0801-CA1A-4C2F-8627-77F0575CB805}" type="pres">
      <dgm:prSet presAssocID="{0F1C406B-E1D5-4432-BFEE-F02EA8553E46}" presName="dummy6a" presStyleCnt="0"/>
      <dgm:spPr/>
    </dgm:pt>
    <dgm:pt modelId="{9FBBBDA2-47DA-4BF3-9E86-4E5795664940}" type="pres">
      <dgm:prSet presAssocID="{0F1C406B-E1D5-4432-BFEE-F02EA8553E46}" presName="dummy6b" presStyleCnt="0"/>
      <dgm:spPr/>
    </dgm:pt>
    <dgm:pt modelId="{A06D46DA-BFF1-4960-8E0B-C59BDFABBE99}" type="pres">
      <dgm:prSet presAssocID="{0F1C406B-E1D5-4432-BFEE-F02EA8553E46}" presName="wedge6Tx" presStyleLbl="node1" presStyleIdx="5" presStyleCnt="6">
        <dgm:presLayoutVars>
          <dgm:chMax val="0"/>
          <dgm:chPref val="0"/>
          <dgm:bulletEnabled val="1"/>
        </dgm:presLayoutVars>
      </dgm:prSet>
      <dgm:spPr/>
    </dgm:pt>
    <dgm:pt modelId="{D71749D7-AD17-4235-9D8B-F00B35DC160A}" type="pres">
      <dgm:prSet presAssocID="{AE7F1870-FCDC-4FEA-B063-FA27037B8B35}" presName="arrowWedge1" presStyleLbl="fgSibTrans2D1" presStyleIdx="0" presStyleCnt="6"/>
      <dgm:spPr/>
    </dgm:pt>
    <dgm:pt modelId="{F8A9DD73-7580-4CC6-848C-E0DBEEDC9B13}" type="pres">
      <dgm:prSet presAssocID="{5F10665D-579C-4E0A-9093-C1DE9418E0F9}" presName="arrowWedge2" presStyleLbl="fgSibTrans2D1" presStyleIdx="1" presStyleCnt="6"/>
      <dgm:spPr/>
    </dgm:pt>
    <dgm:pt modelId="{96DF5F1D-92E4-448C-9543-484994B18E34}" type="pres">
      <dgm:prSet presAssocID="{1ABD8B94-EC23-4AA0-96BC-B2060516D6F3}" presName="arrowWedge3" presStyleLbl="fgSibTrans2D1" presStyleIdx="2" presStyleCnt="6"/>
      <dgm:spPr/>
    </dgm:pt>
    <dgm:pt modelId="{948F88BC-FBC6-4042-816D-47AEB07B85F1}" type="pres">
      <dgm:prSet presAssocID="{A3A653C8-5A1F-4BC8-994E-6C5012FAC557}" presName="arrowWedge4" presStyleLbl="fgSibTrans2D1" presStyleIdx="3" presStyleCnt="6"/>
      <dgm:spPr/>
    </dgm:pt>
    <dgm:pt modelId="{DDDC05F1-7C23-40A3-B421-3E5C931820D4}" type="pres">
      <dgm:prSet presAssocID="{529504D0-8384-492F-842B-EE2B50474A1A}" presName="arrowWedge5" presStyleLbl="fgSibTrans2D1" presStyleIdx="4" presStyleCnt="6"/>
      <dgm:spPr/>
    </dgm:pt>
    <dgm:pt modelId="{CEC646FD-6274-434B-8D08-827EC68687B3}" type="pres">
      <dgm:prSet presAssocID="{0160EE2D-E82A-4CF6-97B7-B1272E5211E4}" presName="arrowWedge6" presStyleLbl="fgSibTrans2D1" presStyleIdx="5" presStyleCnt="6"/>
      <dgm:spPr/>
    </dgm:pt>
  </dgm:ptLst>
  <dgm:cxnLst>
    <dgm:cxn modelId="{88E32402-7A2C-4205-A821-C0C0DACC41A7}" srcId="{0F1C406B-E1D5-4432-BFEE-F02EA8553E46}" destId="{5C1C3C1F-5AB8-4051-B466-F54CC9218E1E}" srcOrd="2" destOrd="0" parTransId="{57D8D03F-C1D6-4E45-BAF9-CA43D58CADC9}" sibTransId="{1ABD8B94-EC23-4AA0-96BC-B2060516D6F3}"/>
    <dgm:cxn modelId="{8D420018-0B87-47ED-BF27-36B0DF987AEC}" srcId="{0F1C406B-E1D5-4432-BFEE-F02EA8553E46}" destId="{86F2E8FD-F527-4F86-A39B-C55F421D9FCE}" srcOrd="4" destOrd="0" parTransId="{029852DC-2F78-46E8-B229-C0C8B9CD4EE1}" sibTransId="{529504D0-8384-492F-842B-EE2B50474A1A}"/>
    <dgm:cxn modelId="{CF6A441D-8B8A-42EA-8E80-ADCAD59926CC}" srcId="{0F1C406B-E1D5-4432-BFEE-F02EA8553E46}" destId="{07A12581-8314-4C41-80A8-4D372773B40D}" srcOrd="3" destOrd="0" parTransId="{752C3F05-292E-46A9-841F-58F58DCB5246}" sibTransId="{A3A653C8-5A1F-4BC8-994E-6C5012FAC557}"/>
    <dgm:cxn modelId="{97893330-4230-4D8B-B5A3-408BB7C2BA5F}" type="presOf" srcId="{0F1C406B-E1D5-4432-BFEE-F02EA8553E46}" destId="{ED8C59C8-CB36-4626-9DC1-DE2AEB4D270D}" srcOrd="0" destOrd="0" presId="urn:microsoft.com/office/officeart/2005/8/layout/cycle8"/>
    <dgm:cxn modelId="{966AB13F-212B-4EE9-8B2B-FDA08A3DD141}" type="presOf" srcId="{EA0D4FAC-0CE2-4E1B-B518-5721F82F2B0B}" destId="{EBA4BEE2-5EE4-4FFF-AFEC-7912B94BA4D0}" srcOrd="0" destOrd="0" presId="urn:microsoft.com/office/officeart/2005/8/layout/cycle8"/>
    <dgm:cxn modelId="{5B572D4D-AEF6-4470-8E8A-3B64C86BEDA5}" type="presOf" srcId="{9B798ED7-EF51-4987-9CA6-378A02E32F1E}" destId="{194178B1-DE6C-45BD-901D-401FCDEE0197}" srcOrd="1" destOrd="0" presId="urn:microsoft.com/office/officeart/2005/8/layout/cycle8"/>
    <dgm:cxn modelId="{04FB3D70-4273-4CB3-B7ED-5549FACCDDC8}" type="presOf" srcId="{86F2E8FD-F527-4F86-A39B-C55F421D9FCE}" destId="{C1C407EC-8013-45D3-8408-706C7197B096}" srcOrd="1" destOrd="0" presId="urn:microsoft.com/office/officeart/2005/8/layout/cycle8"/>
    <dgm:cxn modelId="{5673D671-2A12-431A-B788-A3841EC67EA9}" srcId="{0F1C406B-E1D5-4432-BFEE-F02EA8553E46}" destId="{4D6FA95B-267B-4061-BEFB-E6D1157DB733}" srcOrd="5" destOrd="0" parTransId="{C4E0431E-FD1E-40C3-AF2E-F5692CBB9022}" sibTransId="{0160EE2D-E82A-4CF6-97B7-B1272E5211E4}"/>
    <dgm:cxn modelId="{BF74F155-20E0-49D7-A2F2-3FAEBB3B3DC3}" type="presOf" srcId="{EA0D4FAC-0CE2-4E1B-B518-5721F82F2B0B}" destId="{FB7BA819-457C-4741-949F-333BA90A3017}" srcOrd="1" destOrd="0" presId="urn:microsoft.com/office/officeart/2005/8/layout/cycle8"/>
    <dgm:cxn modelId="{BBF7A97A-E95F-47E9-9B0A-29CC1CCDF25D}" type="presOf" srcId="{86F2E8FD-F527-4F86-A39B-C55F421D9FCE}" destId="{512F7988-57F8-4916-B8A9-98CADACCDB0A}" srcOrd="0" destOrd="0" presId="urn:microsoft.com/office/officeart/2005/8/layout/cycle8"/>
    <dgm:cxn modelId="{EDD4FC5A-B3D4-4D54-AA37-016310083D2F}" type="presOf" srcId="{5C1C3C1F-5AB8-4051-B466-F54CC9218E1E}" destId="{314F9CE6-4215-419A-8DA0-9C9033FBAAE6}" srcOrd="1" destOrd="0" presId="urn:microsoft.com/office/officeart/2005/8/layout/cycle8"/>
    <dgm:cxn modelId="{A5FB4683-F751-4FE2-B82C-4991B1DA1BD0}" type="presOf" srcId="{5C1C3C1F-5AB8-4051-B466-F54CC9218E1E}" destId="{9C67D6D2-9BED-482F-997B-2DDE1F894846}" srcOrd="0" destOrd="0" presId="urn:microsoft.com/office/officeart/2005/8/layout/cycle8"/>
    <dgm:cxn modelId="{509EEF8F-6222-4AF6-B3CA-AAAC2936F709}" type="presOf" srcId="{4D6FA95B-267B-4061-BEFB-E6D1157DB733}" destId="{A06D46DA-BFF1-4960-8E0B-C59BDFABBE99}" srcOrd="1" destOrd="0" presId="urn:microsoft.com/office/officeart/2005/8/layout/cycle8"/>
    <dgm:cxn modelId="{4979B390-F74E-454A-91FB-E782BC5ED963}" srcId="{0F1C406B-E1D5-4432-BFEE-F02EA8553E46}" destId="{9B798ED7-EF51-4987-9CA6-378A02E32F1E}" srcOrd="1" destOrd="0" parTransId="{A3F9F4BB-91E2-46E4-8CCA-3BA271C5A698}" sibTransId="{5F10665D-579C-4E0A-9093-C1DE9418E0F9}"/>
    <dgm:cxn modelId="{6407DB9D-170C-4FAB-8779-7761D78FFF40}" type="presOf" srcId="{4D6FA95B-267B-4061-BEFB-E6D1157DB733}" destId="{5058FB6F-061F-43F8-A449-240E8B55528F}" srcOrd="0" destOrd="0" presId="urn:microsoft.com/office/officeart/2005/8/layout/cycle8"/>
    <dgm:cxn modelId="{F634A5C3-DC45-492F-A6D1-1F9B0E044FDD}" type="presOf" srcId="{9B798ED7-EF51-4987-9CA6-378A02E32F1E}" destId="{E352BB79-176C-4A58-8B3F-B16881A4C49A}" srcOrd="0" destOrd="0" presId="urn:microsoft.com/office/officeart/2005/8/layout/cycle8"/>
    <dgm:cxn modelId="{0086E1C4-2B29-4684-A231-1142914DDFC4}" srcId="{0F1C406B-E1D5-4432-BFEE-F02EA8553E46}" destId="{EA0D4FAC-0CE2-4E1B-B518-5721F82F2B0B}" srcOrd="0" destOrd="0" parTransId="{283AF0B5-984B-424E-BE7C-212275577454}" sibTransId="{AE7F1870-FCDC-4FEA-B063-FA27037B8B35}"/>
    <dgm:cxn modelId="{1ACCB9CF-8AB4-4E40-B16A-18A30DF7E9F8}" type="presOf" srcId="{07A12581-8314-4C41-80A8-4D372773B40D}" destId="{44B9FEE8-BFAE-469C-A731-1A96E8F16CA3}" srcOrd="0" destOrd="0" presId="urn:microsoft.com/office/officeart/2005/8/layout/cycle8"/>
    <dgm:cxn modelId="{01DB00DF-A9A2-4512-91A9-66BA6D4A75A7}" type="presOf" srcId="{07A12581-8314-4C41-80A8-4D372773B40D}" destId="{76999599-977C-4D2F-A2AA-83A2E9ABB19F}" srcOrd="1" destOrd="0" presId="urn:microsoft.com/office/officeart/2005/8/layout/cycle8"/>
    <dgm:cxn modelId="{33A9E827-5F4A-4872-8FFA-788831579ED2}" type="presParOf" srcId="{ED8C59C8-CB36-4626-9DC1-DE2AEB4D270D}" destId="{EBA4BEE2-5EE4-4FFF-AFEC-7912B94BA4D0}" srcOrd="0" destOrd="0" presId="urn:microsoft.com/office/officeart/2005/8/layout/cycle8"/>
    <dgm:cxn modelId="{1D249904-E2EA-4D82-9378-6C570C0DF975}" type="presParOf" srcId="{ED8C59C8-CB36-4626-9DC1-DE2AEB4D270D}" destId="{1CBF5DFB-3CA1-4494-8410-6234DE0AAAF7}" srcOrd="1" destOrd="0" presId="urn:microsoft.com/office/officeart/2005/8/layout/cycle8"/>
    <dgm:cxn modelId="{176F2FF1-545A-4883-AEFE-784E8E4F592C}" type="presParOf" srcId="{ED8C59C8-CB36-4626-9DC1-DE2AEB4D270D}" destId="{EAB5AAF7-E7C9-4A3B-863B-D771EF8641F3}" srcOrd="2" destOrd="0" presId="urn:microsoft.com/office/officeart/2005/8/layout/cycle8"/>
    <dgm:cxn modelId="{68722BC5-616C-4FAD-A614-4DB306BF8695}" type="presParOf" srcId="{ED8C59C8-CB36-4626-9DC1-DE2AEB4D270D}" destId="{FB7BA819-457C-4741-949F-333BA90A3017}" srcOrd="3" destOrd="0" presId="urn:microsoft.com/office/officeart/2005/8/layout/cycle8"/>
    <dgm:cxn modelId="{7FA14925-038B-43DA-8881-F384000BE66D}" type="presParOf" srcId="{ED8C59C8-CB36-4626-9DC1-DE2AEB4D270D}" destId="{E352BB79-176C-4A58-8B3F-B16881A4C49A}" srcOrd="4" destOrd="0" presId="urn:microsoft.com/office/officeart/2005/8/layout/cycle8"/>
    <dgm:cxn modelId="{85C4AE28-D6A8-4E15-9140-F3A4D7EC459B}" type="presParOf" srcId="{ED8C59C8-CB36-4626-9DC1-DE2AEB4D270D}" destId="{1BA881B0-1F94-4F27-8852-1A94AE544CF4}" srcOrd="5" destOrd="0" presId="urn:microsoft.com/office/officeart/2005/8/layout/cycle8"/>
    <dgm:cxn modelId="{CC949584-6E54-426D-A033-EE7810E8471E}" type="presParOf" srcId="{ED8C59C8-CB36-4626-9DC1-DE2AEB4D270D}" destId="{62B1CF67-1F23-42D9-83D2-0725DD4CB29C}" srcOrd="6" destOrd="0" presId="urn:microsoft.com/office/officeart/2005/8/layout/cycle8"/>
    <dgm:cxn modelId="{A86AA55D-C752-4489-BF9E-CFDBB42A41E3}" type="presParOf" srcId="{ED8C59C8-CB36-4626-9DC1-DE2AEB4D270D}" destId="{194178B1-DE6C-45BD-901D-401FCDEE0197}" srcOrd="7" destOrd="0" presId="urn:microsoft.com/office/officeart/2005/8/layout/cycle8"/>
    <dgm:cxn modelId="{A2DE46D4-3FDC-43DE-B979-00AB68F415F4}" type="presParOf" srcId="{ED8C59C8-CB36-4626-9DC1-DE2AEB4D270D}" destId="{9C67D6D2-9BED-482F-997B-2DDE1F894846}" srcOrd="8" destOrd="0" presId="urn:microsoft.com/office/officeart/2005/8/layout/cycle8"/>
    <dgm:cxn modelId="{B5E73063-51EE-4D9A-B464-F63A47C235D1}" type="presParOf" srcId="{ED8C59C8-CB36-4626-9DC1-DE2AEB4D270D}" destId="{605E81A8-F4FD-4B70-87AF-7544D1B76D86}" srcOrd="9" destOrd="0" presId="urn:microsoft.com/office/officeart/2005/8/layout/cycle8"/>
    <dgm:cxn modelId="{747B428E-52A3-40B4-B222-9453CBAC0A62}" type="presParOf" srcId="{ED8C59C8-CB36-4626-9DC1-DE2AEB4D270D}" destId="{587FE76E-00F2-4587-B723-6168F68E9BDE}" srcOrd="10" destOrd="0" presId="urn:microsoft.com/office/officeart/2005/8/layout/cycle8"/>
    <dgm:cxn modelId="{1458C85E-CB00-46D9-84CD-2CD7BA1C6C2A}" type="presParOf" srcId="{ED8C59C8-CB36-4626-9DC1-DE2AEB4D270D}" destId="{314F9CE6-4215-419A-8DA0-9C9033FBAAE6}" srcOrd="11" destOrd="0" presId="urn:microsoft.com/office/officeart/2005/8/layout/cycle8"/>
    <dgm:cxn modelId="{C684A1BF-EDBE-44CF-B0C8-B1721A7F119F}" type="presParOf" srcId="{ED8C59C8-CB36-4626-9DC1-DE2AEB4D270D}" destId="{44B9FEE8-BFAE-469C-A731-1A96E8F16CA3}" srcOrd="12" destOrd="0" presId="urn:microsoft.com/office/officeart/2005/8/layout/cycle8"/>
    <dgm:cxn modelId="{EACBD7F7-E9C3-4D1D-99CC-CA88ACB0E18E}" type="presParOf" srcId="{ED8C59C8-CB36-4626-9DC1-DE2AEB4D270D}" destId="{546AE290-078B-4B36-BA30-E8B4CF9320F8}" srcOrd="13" destOrd="0" presId="urn:microsoft.com/office/officeart/2005/8/layout/cycle8"/>
    <dgm:cxn modelId="{1FC5336D-3319-46B2-9995-2D76F5A16220}" type="presParOf" srcId="{ED8C59C8-CB36-4626-9DC1-DE2AEB4D270D}" destId="{894527DF-2CBC-4B7C-9E47-AB128944163B}" srcOrd="14" destOrd="0" presId="urn:microsoft.com/office/officeart/2005/8/layout/cycle8"/>
    <dgm:cxn modelId="{ABF3D959-6A81-40A8-9DC3-E0A3C32B3AA1}" type="presParOf" srcId="{ED8C59C8-CB36-4626-9DC1-DE2AEB4D270D}" destId="{76999599-977C-4D2F-A2AA-83A2E9ABB19F}" srcOrd="15" destOrd="0" presId="urn:microsoft.com/office/officeart/2005/8/layout/cycle8"/>
    <dgm:cxn modelId="{6CA61F15-EF30-49B0-96CB-ED634E0C432C}" type="presParOf" srcId="{ED8C59C8-CB36-4626-9DC1-DE2AEB4D270D}" destId="{512F7988-57F8-4916-B8A9-98CADACCDB0A}" srcOrd="16" destOrd="0" presId="urn:microsoft.com/office/officeart/2005/8/layout/cycle8"/>
    <dgm:cxn modelId="{A7211A8E-1B3B-4375-A211-63099D7ECE53}" type="presParOf" srcId="{ED8C59C8-CB36-4626-9DC1-DE2AEB4D270D}" destId="{65EA3AD0-5873-47F0-8698-A64E19DCDB66}" srcOrd="17" destOrd="0" presId="urn:microsoft.com/office/officeart/2005/8/layout/cycle8"/>
    <dgm:cxn modelId="{174A5EBE-3150-4DC4-865D-5747AD340C0A}" type="presParOf" srcId="{ED8C59C8-CB36-4626-9DC1-DE2AEB4D270D}" destId="{A50AF3B2-A857-4D43-B628-C5936633617B}" srcOrd="18" destOrd="0" presId="urn:microsoft.com/office/officeart/2005/8/layout/cycle8"/>
    <dgm:cxn modelId="{8E24410F-D597-46CD-A0CD-E4D333182775}" type="presParOf" srcId="{ED8C59C8-CB36-4626-9DC1-DE2AEB4D270D}" destId="{C1C407EC-8013-45D3-8408-706C7197B096}" srcOrd="19" destOrd="0" presId="urn:microsoft.com/office/officeart/2005/8/layout/cycle8"/>
    <dgm:cxn modelId="{66922CD6-4781-4E68-800B-B95F890907E1}" type="presParOf" srcId="{ED8C59C8-CB36-4626-9DC1-DE2AEB4D270D}" destId="{5058FB6F-061F-43F8-A449-240E8B55528F}" srcOrd="20" destOrd="0" presId="urn:microsoft.com/office/officeart/2005/8/layout/cycle8"/>
    <dgm:cxn modelId="{C5C8E33C-1FD8-429B-8E64-EF0DBCA57BD5}" type="presParOf" srcId="{ED8C59C8-CB36-4626-9DC1-DE2AEB4D270D}" destId="{908C0801-CA1A-4C2F-8627-77F0575CB805}" srcOrd="21" destOrd="0" presId="urn:microsoft.com/office/officeart/2005/8/layout/cycle8"/>
    <dgm:cxn modelId="{157C22F1-63E9-4F4C-B7EC-086A992D8BF2}" type="presParOf" srcId="{ED8C59C8-CB36-4626-9DC1-DE2AEB4D270D}" destId="{9FBBBDA2-47DA-4BF3-9E86-4E5795664940}" srcOrd="22" destOrd="0" presId="urn:microsoft.com/office/officeart/2005/8/layout/cycle8"/>
    <dgm:cxn modelId="{A1B6217F-A74F-41CD-B1BB-CA2DD23E04B8}" type="presParOf" srcId="{ED8C59C8-CB36-4626-9DC1-DE2AEB4D270D}" destId="{A06D46DA-BFF1-4960-8E0B-C59BDFABBE99}" srcOrd="23" destOrd="0" presId="urn:microsoft.com/office/officeart/2005/8/layout/cycle8"/>
    <dgm:cxn modelId="{1F7C2548-1EED-4EE6-A8D0-CEBA6D441AEF}" type="presParOf" srcId="{ED8C59C8-CB36-4626-9DC1-DE2AEB4D270D}" destId="{D71749D7-AD17-4235-9D8B-F00B35DC160A}" srcOrd="24" destOrd="0" presId="urn:microsoft.com/office/officeart/2005/8/layout/cycle8"/>
    <dgm:cxn modelId="{9B1D18CA-031D-40D9-AB1A-72599471EE78}" type="presParOf" srcId="{ED8C59C8-CB36-4626-9DC1-DE2AEB4D270D}" destId="{F8A9DD73-7580-4CC6-848C-E0DBEEDC9B13}" srcOrd="25" destOrd="0" presId="urn:microsoft.com/office/officeart/2005/8/layout/cycle8"/>
    <dgm:cxn modelId="{956D8EC7-7C58-4E93-93A6-30590C6E76DB}" type="presParOf" srcId="{ED8C59C8-CB36-4626-9DC1-DE2AEB4D270D}" destId="{96DF5F1D-92E4-448C-9543-484994B18E34}" srcOrd="26" destOrd="0" presId="urn:microsoft.com/office/officeart/2005/8/layout/cycle8"/>
    <dgm:cxn modelId="{B44EEEDC-DAD4-4779-BB6D-11248685D1CF}" type="presParOf" srcId="{ED8C59C8-CB36-4626-9DC1-DE2AEB4D270D}" destId="{948F88BC-FBC6-4042-816D-47AEB07B85F1}" srcOrd="27" destOrd="0" presId="urn:microsoft.com/office/officeart/2005/8/layout/cycle8"/>
    <dgm:cxn modelId="{509AA0DF-503D-49C0-91F4-6288B5B793F9}" type="presParOf" srcId="{ED8C59C8-CB36-4626-9DC1-DE2AEB4D270D}" destId="{DDDC05F1-7C23-40A3-B421-3E5C931820D4}" srcOrd="28" destOrd="0" presId="urn:microsoft.com/office/officeart/2005/8/layout/cycle8"/>
    <dgm:cxn modelId="{A91F3674-DFDD-4BC6-B3DB-68E8B3CC3D04}" type="presParOf" srcId="{ED8C59C8-CB36-4626-9DC1-DE2AEB4D270D}" destId="{CEC646FD-6274-434B-8D08-827EC68687B3}"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5697E9-0E40-4CC0-B568-1DF6848103D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BD011FF-2D20-4EC2-AB71-53A5FA32F05A}">
      <dgm:prSet/>
      <dgm:spPr/>
      <dgm:t>
        <a:bodyPr/>
        <a:lstStyle/>
        <a:p>
          <a:pPr rtl="0"/>
          <a:r>
            <a:rPr lang="en-US">
              <a:latin typeface="Meiryo"/>
            </a:rPr>
            <a:t>Immediate Charge-Discharge Transaction</a:t>
          </a:r>
          <a:endParaRPr lang="en-US"/>
        </a:p>
      </dgm:t>
    </dgm:pt>
    <dgm:pt modelId="{81A1B920-AB21-4E39-BEC6-348C443C06B2}" type="parTrans" cxnId="{0730A82D-EE80-466A-831B-400B4F0628AF}">
      <dgm:prSet/>
      <dgm:spPr/>
      <dgm:t>
        <a:bodyPr/>
        <a:lstStyle/>
        <a:p>
          <a:endParaRPr lang="en-US"/>
        </a:p>
      </dgm:t>
    </dgm:pt>
    <dgm:pt modelId="{4BA5A99D-2135-42C7-8FDB-E6DD2EACC7FC}" type="sibTrans" cxnId="{0730A82D-EE80-466A-831B-400B4F0628AF}">
      <dgm:prSet/>
      <dgm:spPr/>
      <dgm:t>
        <a:bodyPr/>
        <a:lstStyle/>
        <a:p>
          <a:endParaRPr lang="en-US"/>
        </a:p>
      </dgm:t>
    </dgm:pt>
    <dgm:pt modelId="{6C621FDB-86BA-4126-A88C-FE6673E702EA}">
      <dgm:prSet phldr="0"/>
      <dgm:spPr/>
      <dgm:t>
        <a:bodyPr/>
        <a:lstStyle/>
        <a:p>
          <a:pPr rtl="0"/>
          <a:r>
            <a:rPr lang="en-US">
              <a:latin typeface="Calibri Light" panose="020F0302020204030204"/>
            </a:rPr>
            <a:t>Profitable Transaction</a:t>
          </a:r>
          <a:endParaRPr lang="en-US"/>
        </a:p>
      </dgm:t>
    </dgm:pt>
    <dgm:pt modelId="{3435B50D-FDBA-4C91-9B01-FAEF1C713DCC}" type="parTrans" cxnId="{63A49EEF-8FAB-422B-B053-D28C99BE5FA5}">
      <dgm:prSet/>
      <dgm:spPr/>
      <dgm:t>
        <a:bodyPr/>
        <a:lstStyle/>
        <a:p>
          <a:endParaRPr lang="en-US"/>
        </a:p>
      </dgm:t>
    </dgm:pt>
    <dgm:pt modelId="{3ADD46F3-48C5-4C6A-8E06-985B70B2B440}" type="sibTrans" cxnId="{63A49EEF-8FAB-422B-B053-D28C99BE5FA5}">
      <dgm:prSet/>
      <dgm:spPr/>
      <dgm:t>
        <a:bodyPr/>
        <a:lstStyle/>
        <a:p>
          <a:endParaRPr lang="en-US"/>
        </a:p>
      </dgm:t>
    </dgm:pt>
    <dgm:pt modelId="{B74C4438-4EE1-4311-91D4-022B4F7BEE75}">
      <dgm:prSet phldr="0"/>
      <dgm:spPr/>
      <dgm:t>
        <a:bodyPr/>
        <a:lstStyle/>
        <a:p>
          <a:pPr rtl="0"/>
          <a:r>
            <a:rPr lang="en-US">
              <a:latin typeface="Calibri Light" panose="020F0302020204030204"/>
            </a:rPr>
            <a:t>Discharge</a:t>
          </a:r>
          <a:r>
            <a:rPr lang="en-US"/>
            <a:t> price should be &gt; charge price/(0.9^2*0.991^2)</a:t>
          </a:r>
        </a:p>
      </dgm:t>
    </dgm:pt>
    <dgm:pt modelId="{95A36A00-E461-4CD1-806E-8CB257EDA0B0}" type="parTrans" cxnId="{CB40C844-72C0-4711-8DBC-D42C477BAE0C}">
      <dgm:prSet/>
      <dgm:spPr/>
      <dgm:t>
        <a:bodyPr/>
        <a:lstStyle/>
        <a:p>
          <a:endParaRPr lang="en-US"/>
        </a:p>
      </dgm:t>
    </dgm:pt>
    <dgm:pt modelId="{59342EBE-1131-439C-90A2-7F1011086AFA}" type="sibTrans" cxnId="{CB40C844-72C0-4711-8DBC-D42C477BAE0C}">
      <dgm:prSet/>
      <dgm:spPr/>
      <dgm:t>
        <a:bodyPr/>
        <a:lstStyle/>
        <a:p>
          <a:endParaRPr lang="en-US"/>
        </a:p>
      </dgm:t>
    </dgm:pt>
    <dgm:pt modelId="{5C7A3390-5DCE-4747-B99E-0032BF9542EC}">
      <dgm:prSet phldr="0"/>
      <dgm:spPr/>
      <dgm:t>
        <a:bodyPr/>
        <a:lstStyle/>
        <a:p>
          <a:pPr rtl="0"/>
          <a:r>
            <a:rPr lang="en-US"/>
            <a:t>Immediate charge-discharge transaction:</a:t>
          </a:r>
          <a:r>
            <a:rPr lang="en-US">
              <a:latin typeface="Meiryo"/>
            </a:rPr>
            <a:t> </a:t>
          </a:r>
          <a:r>
            <a:rPr lang="en-US"/>
            <a:t>charge at time t and discharge at time t+1 where t+1 is the next one 30-minute time step of t.</a:t>
          </a:r>
        </a:p>
      </dgm:t>
    </dgm:pt>
    <dgm:pt modelId="{79C7A047-5F3C-4162-96D5-AA6E041CAF98}" type="parTrans" cxnId="{FE1C0A6E-3C5F-4B89-9D54-C7BCE928CB5A}">
      <dgm:prSet/>
      <dgm:spPr/>
    </dgm:pt>
    <dgm:pt modelId="{D7647942-4E55-4595-B534-E6BC9E820CD1}" type="sibTrans" cxnId="{FE1C0A6E-3C5F-4B89-9D54-C7BCE928CB5A}">
      <dgm:prSet/>
      <dgm:spPr/>
    </dgm:pt>
    <dgm:pt modelId="{6B21C81F-D922-40AE-A433-05489BEE5958}" type="pres">
      <dgm:prSet presAssocID="{EA5697E9-0E40-4CC0-B568-1DF6848103D8}" presName="linear" presStyleCnt="0">
        <dgm:presLayoutVars>
          <dgm:dir/>
          <dgm:animLvl val="lvl"/>
          <dgm:resizeHandles val="exact"/>
        </dgm:presLayoutVars>
      </dgm:prSet>
      <dgm:spPr/>
    </dgm:pt>
    <dgm:pt modelId="{E1348B31-8C80-4503-9DDC-C35E2598B57D}" type="pres">
      <dgm:prSet presAssocID="{5BD011FF-2D20-4EC2-AB71-53A5FA32F05A}" presName="parentLin" presStyleCnt="0"/>
      <dgm:spPr/>
    </dgm:pt>
    <dgm:pt modelId="{711A3235-CBC8-4E81-B1BA-415C173F2ABC}" type="pres">
      <dgm:prSet presAssocID="{5BD011FF-2D20-4EC2-AB71-53A5FA32F05A}" presName="parentLeftMargin" presStyleLbl="node1" presStyleIdx="0" presStyleCnt="2"/>
      <dgm:spPr/>
    </dgm:pt>
    <dgm:pt modelId="{5058A74B-1A60-4215-A514-6D080CDE40CD}" type="pres">
      <dgm:prSet presAssocID="{5BD011FF-2D20-4EC2-AB71-53A5FA32F05A}" presName="parentText" presStyleLbl="node1" presStyleIdx="0" presStyleCnt="2">
        <dgm:presLayoutVars>
          <dgm:chMax val="0"/>
          <dgm:bulletEnabled val="1"/>
        </dgm:presLayoutVars>
      </dgm:prSet>
      <dgm:spPr/>
    </dgm:pt>
    <dgm:pt modelId="{5183E26B-BEA1-45E4-84B0-3DA378F93F75}" type="pres">
      <dgm:prSet presAssocID="{5BD011FF-2D20-4EC2-AB71-53A5FA32F05A}" presName="negativeSpace" presStyleCnt="0"/>
      <dgm:spPr/>
    </dgm:pt>
    <dgm:pt modelId="{C9007270-9EEE-4982-9BC4-56624766C814}" type="pres">
      <dgm:prSet presAssocID="{5BD011FF-2D20-4EC2-AB71-53A5FA32F05A}" presName="childText" presStyleLbl="conFgAcc1" presStyleIdx="0" presStyleCnt="2">
        <dgm:presLayoutVars>
          <dgm:bulletEnabled val="1"/>
        </dgm:presLayoutVars>
      </dgm:prSet>
      <dgm:spPr/>
    </dgm:pt>
    <dgm:pt modelId="{0EBF6F6E-5EA9-416F-BCEF-DBFBF4884829}" type="pres">
      <dgm:prSet presAssocID="{4BA5A99D-2135-42C7-8FDB-E6DD2EACC7FC}" presName="spaceBetweenRectangles" presStyleCnt="0"/>
      <dgm:spPr/>
    </dgm:pt>
    <dgm:pt modelId="{6AFCFB3F-BC32-4CAF-8927-6841F9C1FDDE}" type="pres">
      <dgm:prSet presAssocID="{6C621FDB-86BA-4126-A88C-FE6673E702EA}" presName="parentLin" presStyleCnt="0"/>
      <dgm:spPr/>
    </dgm:pt>
    <dgm:pt modelId="{697AC266-89B8-4173-B367-5193CCEE60B7}" type="pres">
      <dgm:prSet presAssocID="{6C621FDB-86BA-4126-A88C-FE6673E702EA}" presName="parentLeftMargin" presStyleLbl="node1" presStyleIdx="0" presStyleCnt="2"/>
      <dgm:spPr/>
    </dgm:pt>
    <dgm:pt modelId="{8C4393A1-EC44-40DF-A72F-E959C81F72D0}" type="pres">
      <dgm:prSet presAssocID="{6C621FDB-86BA-4126-A88C-FE6673E702EA}" presName="parentText" presStyleLbl="node1" presStyleIdx="1" presStyleCnt="2">
        <dgm:presLayoutVars>
          <dgm:chMax val="0"/>
          <dgm:bulletEnabled val="1"/>
        </dgm:presLayoutVars>
      </dgm:prSet>
      <dgm:spPr/>
    </dgm:pt>
    <dgm:pt modelId="{FAD172D5-7656-4F09-A52E-C05D4A87DF49}" type="pres">
      <dgm:prSet presAssocID="{6C621FDB-86BA-4126-A88C-FE6673E702EA}" presName="negativeSpace" presStyleCnt="0"/>
      <dgm:spPr/>
    </dgm:pt>
    <dgm:pt modelId="{4FDCF410-2945-45D7-BB04-41628726268B}" type="pres">
      <dgm:prSet presAssocID="{6C621FDB-86BA-4126-A88C-FE6673E702EA}" presName="childText" presStyleLbl="conFgAcc1" presStyleIdx="1" presStyleCnt="2">
        <dgm:presLayoutVars>
          <dgm:bulletEnabled val="1"/>
        </dgm:presLayoutVars>
      </dgm:prSet>
      <dgm:spPr/>
    </dgm:pt>
  </dgm:ptLst>
  <dgm:cxnLst>
    <dgm:cxn modelId="{B811F51F-D2EB-4B28-A653-D096519DA51F}" type="presOf" srcId="{B74C4438-4EE1-4311-91D4-022B4F7BEE75}" destId="{4FDCF410-2945-45D7-BB04-41628726268B}" srcOrd="0" destOrd="0" presId="urn:microsoft.com/office/officeart/2005/8/layout/list1"/>
    <dgm:cxn modelId="{70A9F723-6798-439E-8FAA-991F3808B3C0}" type="presOf" srcId="{5BD011FF-2D20-4EC2-AB71-53A5FA32F05A}" destId="{711A3235-CBC8-4E81-B1BA-415C173F2ABC}" srcOrd="0" destOrd="0" presId="urn:microsoft.com/office/officeart/2005/8/layout/list1"/>
    <dgm:cxn modelId="{0730A82D-EE80-466A-831B-400B4F0628AF}" srcId="{EA5697E9-0E40-4CC0-B568-1DF6848103D8}" destId="{5BD011FF-2D20-4EC2-AB71-53A5FA32F05A}" srcOrd="0" destOrd="0" parTransId="{81A1B920-AB21-4E39-BEC6-348C443C06B2}" sibTransId="{4BA5A99D-2135-42C7-8FDB-E6DD2EACC7FC}"/>
    <dgm:cxn modelId="{CB40C844-72C0-4711-8DBC-D42C477BAE0C}" srcId="{6C621FDB-86BA-4126-A88C-FE6673E702EA}" destId="{B74C4438-4EE1-4311-91D4-022B4F7BEE75}" srcOrd="0" destOrd="0" parTransId="{95A36A00-E461-4CD1-806E-8CB257EDA0B0}" sibTransId="{59342EBE-1131-439C-90A2-7F1011086AFA}"/>
    <dgm:cxn modelId="{FE1C0A6E-3C5F-4B89-9D54-C7BCE928CB5A}" srcId="{5BD011FF-2D20-4EC2-AB71-53A5FA32F05A}" destId="{5C7A3390-5DCE-4747-B99E-0032BF9542EC}" srcOrd="0" destOrd="0" parTransId="{79C7A047-5F3C-4162-96D5-AA6E041CAF98}" sibTransId="{D7647942-4E55-4595-B534-E6BC9E820CD1}"/>
    <dgm:cxn modelId="{8D08397B-47B1-44C9-A5EB-97D6A4AD2B9F}" type="presOf" srcId="{EA5697E9-0E40-4CC0-B568-1DF6848103D8}" destId="{6B21C81F-D922-40AE-A433-05489BEE5958}" srcOrd="0" destOrd="0" presId="urn:microsoft.com/office/officeart/2005/8/layout/list1"/>
    <dgm:cxn modelId="{076C6E7C-F467-4679-AF6E-BB6C37D6F8E4}" type="presOf" srcId="{6C621FDB-86BA-4126-A88C-FE6673E702EA}" destId="{8C4393A1-EC44-40DF-A72F-E959C81F72D0}" srcOrd="1" destOrd="0" presId="urn:microsoft.com/office/officeart/2005/8/layout/list1"/>
    <dgm:cxn modelId="{F0CAA7CD-8A20-4219-BEB3-D5C51714CC96}" type="presOf" srcId="{5BD011FF-2D20-4EC2-AB71-53A5FA32F05A}" destId="{5058A74B-1A60-4215-A514-6D080CDE40CD}" srcOrd="1" destOrd="0" presId="urn:microsoft.com/office/officeart/2005/8/layout/list1"/>
    <dgm:cxn modelId="{3FD79BD9-2094-4EFA-B22F-57D4CDF6A0DF}" type="presOf" srcId="{5C7A3390-5DCE-4747-B99E-0032BF9542EC}" destId="{C9007270-9EEE-4982-9BC4-56624766C814}" srcOrd="0" destOrd="0" presId="urn:microsoft.com/office/officeart/2005/8/layout/list1"/>
    <dgm:cxn modelId="{C14B20DD-3370-4005-BDE0-4DD7E04DD1C9}" type="presOf" srcId="{6C621FDB-86BA-4126-A88C-FE6673E702EA}" destId="{697AC266-89B8-4173-B367-5193CCEE60B7}" srcOrd="0" destOrd="0" presId="urn:microsoft.com/office/officeart/2005/8/layout/list1"/>
    <dgm:cxn modelId="{63A49EEF-8FAB-422B-B053-D28C99BE5FA5}" srcId="{EA5697E9-0E40-4CC0-B568-1DF6848103D8}" destId="{6C621FDB-86BA-4126-A88C-FE6673E702EA}" srcOrd="1" destOrd="0" parTransId="{3435B50D-FDBA-4C91-9B01-FAEF1C713DCC}" sibTransId="{3ADD46F3-48C5-4C6A-8E06-985B70B2B440}"/>
    <dgm:cxn modelId="{321E5528-28F5-45CF-8753-90C0E1E9D7D0}" type="presParOf" srcId="{6B21C81F-D922-40AE-A433-05489BEE5958}" destId="{E1348B31-8C80-4503-9DDC-C35E2598B57D}" srcOrd="0" destOrd="0" presId="urn:microsoft.com/office/officeart/2005/8/layout/list1"/>
    <dgm:cxn modelId="{92C4D865-2F4A-441F-BEB1-9056609AD0EE}" type="presParOf" srcId="{E1348B31-8C80-4503-9DDC-C35E2598B57D}" destId="{711A3235-CBC8-4E81-B1BA-415C173F2ABC}" srcOrd="0" destOrd="0" presId="urn:microsoft.com/office/officeart/2005/8/layout/list1"/>
    <dgm:cxn modelId="{EB67AA83-BD9B-4A08-9360-9660ED09C5FF}" type="presParOf" srcId="{E1348B31-8C80-4503-9DDC-C35E2598B57D}" destId="{5058A74B-1A60-4215-A514-6D080CDE40CD}" srcOrd="1" destOrd="0" presId="urn:microsoft.com/office/officeart/2005/8/layout/list1"/>
    <dgm:cxn modelId="{85DA722C-EB6C-4457-A64E-A5D646A1CCFB}" type="presParOf" srcId="{6B21C81F-D922-40AE-A433-05489BEE5958}" destId="{5183E26B-BEA1-45E4-84B0-3DA378F93F75}" srcOrd="1" destOrd="0" presId="urn:microsoft.com/office/officeart/2005/8/layout/list1"/>
    <dgm:cxn modelId="{E9DA37DD-12C4-49CA-A5FD-F12705D36AC9}" type="presParOf" srcId="{6B21C81F-D922-40AE-A433-05489BEE5958}" destId="{C9007270-9EEE-4982-9BC4-56624766C814}" srcOrd="2" destOrd="0" presId="urn:microsoft.com/office/officeart/2005/8/layout/list1"/>
    <dgm:cxn modelId="{03E50357-9205-4599-91B3-638E4DC47C24}" type="presParOf" srcId="{6B21C81F-D922-40AE-A433-05489BEE5958}" destId="{0EBF6F6E-5EA9-416F-BCEF-DBFBF4884829}" srcOrd="3" destOrd="0" presId="urn:microsoft.com/office/officeart/2005/8/layout/list1"/>
    <dgm:cxn modelId="{1A7635EB-F797-450B-932C-D6FC593CDA60}" type="presParOf" srcId="{6B21C81F-D922-40AE-A433-05489BEE5958}" destId="{6AFCFB3F-BC32-4CAF-8927-6841F9C1FDDE}" srcOrd="4" destOrd="0" presId="urn:microsoft.com/office/officeart/2005/8/layout/list1"/>
    <dgm:cxn modelId="{ADA9553A-2112-407B-A65C-64069B46F98F}" type="presParOf" srcId="{6AFCFB3F-BC32-4CAF-8927-6841F9C1FDDE}" destId="{697AC266-89B8-4173-B367-5193CCEE60B7}" srcOrd="0" destOrd="0" presId="urn:microsoft.com/office/officeart/2005/8/layout/list1"/>
    <dgm:cxn modelId="{D297B14B-076D-4103-852E-93A5D7BA0511}" type="presParOf" srcId="{6AFCFB3F-BC32-4CAF-8927-6841F9C1FDDE}" destId="{8C4393A1-EC44-40DF-A72F-E959C81F72D0}" srcOrd="1" destOrd="0" presId="urn:microsoft.com/office/officeart/2005/8/layout/list1"/>
    <dgm:cxn modelId="{20F3881F-9077-4584-9875-74B999097012}" type="presParOf" srcId="{6B21C81F-D922-40AE-A433-05489BEE5958}" destId="{FAD172D5-7656-4F09-A52E-C05D4A87DF49}" srcOrd="5" destOrd="0" presId="urn:microsoft.com/office/officeart/2005/8/layout/list1"/>
    <dgm:cxn modelId="{D5006B7F-A31A-4216-8A0E-A1164DCB73EF}" type="presParOf" srcId="{6B21C81F-D922-40AE-A433-05489BEE5958}" destId="{4FDCF410-2945-45D7-BB04-41628726268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5697E9-0E40-4CC0-B568-1DF6848103D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5BD011FF-2D20-4EC2-AB71-53A5FA32F05A}">
      <dgm:prSet/>
      <dgm:spPr/>
      <dgm:t>
        <a:bodyPr/>
        <a:lstStyle/>
        <a:p>
          <a:r>
            <a:rPr lang="en-US" dirty="0"/>
            <a:t>1</a:t>
          </a:r>
        </a:p>
      </dgm:t>
    </dgm:pt>
    <dgm:pt modelId="{81A1B920-AB21-4E39-BEC6-348C443C06B2}" type="parTrans" cxnId="{0730A82D-EE80-466A-831B-400B4F0628AF}">
      <dgm:prSet/>
      <dgm:spPr/>
      <dgm:t>
        <a:bodyPr/>
        <a:lstStyle/>
        <a:p>
          <a:endParaRPr lang="en-US"/>
        </a:p>
      </dgm:t>
    </dgm:pt>
    <dgm:pt modelId="{4BA5A99D-2135-42C7-8FDB-E6DD2EACC7FC}" type="sibTrans" cxnId="{0730A82D-EE80-466A-831B-400B4F0628AF}">
      <dgm:prSet/>
      <dgm:spPr/>
      <dgm:t>
        <a:bodyPr/>
        <a:lstStyle/>
        <a:p>
          <a:endParaRPr lang="en-US"/>
        </a:p>
      </dgm:t>
    </dgm:pt>
    <dgm:pt modelId="{6C621FDB-86BA-4126-A88C-FE6673E702EA}">
      <dgm:prSet/>
      <dgm:spPr/>
      <dgm:t>
        <a:bodyPr/>
        <a:lstStyle/>
        <a:p>
          <a:r>
            <a:rPr lang="en-US" dirty="0"/>
            <a:t>2</a:t>
          </a:r>
        </a:p>
      </dgm:t>
    </dgm:pt>
    <dgm:pt modelId="{3435B50D-FDBA-4C91-9B01-FAEF1C713DCC}" type="parTrans" cxnId="{63A49EEF-8FAB-422B-B053-D28C99BE5FA5}">
      <dgm:prSet/>
      <dgm:spPr/>
      <dgm:t>
        <a:bodyPr/>
        <a:lstStyle/>
        <a:p>
          <a:endParaRPr lang="en-US"/>
        </a:p>
      </dgm:t>
    </dgm:pt>
    <dgm:pt modelId="{3ADD46F3-48C5-4C6A-8E06-985B70B2B440}" type="sibTrans" cxnId="{63A49EEF-8FAB-422B-B053-D28C99BE5FA5}">
      <dgm:prSet/>
      <dgm:spPr/>
      <dgm:t>
        <a:bodyPr/>
        <a:lstStyle/>
        <a:p>
          <a:endParaRPr lang="en-US"/>
        </a:p>
      </dgm:t>
    </dgm:pt>
    <dgm:pt modelId="{09AD21B5-2446-4EEA-A402-CD35844EE558}">
      <dgm:prSet/>
      <dgm:spPr/>
      <dgm:t>
        <a:bodyPr/>
        <a:lstStyle/>
        <a:p>
          <a:pPr algn="l"/>
          <a:r>
            <a:rPr lang="en-US" dirty="0"/>
            <a:t>Choose values for order parameters p, q: use ACF plot, PACF plot. sharp spike at lag=1 on PACF plot, exponential-like decay on ACF plot</a:t>
          </a:r>
        </a:p>
      </dgm:t>
    </dgm:pt>
    <dgm:pt modelId="{38ABA8ED-2B8B-431D-9435-0C555DDE28FC}" type="parTrans" cxnId="{F241E938-4D34-401A-8AA1-5B6F95823348}">
      <dgm:prSet/>
      <dgm:spPr/>
      <dgm:t>
        <a:bodyPr/>
        <a:lstStyle/>
        <a:p>
          <a:endParaRPr lang="en-US"/>
        </a:p>
      </dgm:t>
    </dgm:pt>
    <dgm:pt modelId="{175BF1B9-B0E0-4BB0-BFC8-FC9802EAA762}" type="sibTrans" cxnId="{F241E938-4D34-401A-8AA1-5B6F95823348}">
      <dgm:prSet/>
      <dgm:spPr/>
      <dgm:t>
        <a:bodyPr/>
        <a:lstStyle/>
        <a:p>
          <a:endParaRPr lang="en-US"/>
        </a:p>
      </dgm:t>
    </dgm:pt>
    <dgm:pt modelId="{5C7A3390-5DCE-4747-B99E-0032BF9542EC}">
      <dgm:prSet phldr="0"/>
      <dgm:spPr/>
      <dgm:t>
        <a:bodyPr/>
        <a:lstStyle/>
        <a:p>
          <a:pPr algn="l"/>
          <a:r>
            <a:rPr lang="en-US" dirty="0"/>
            <a:t>Test stationary: use Augmented Dickey-Fuller test. our time series data is stationary, we use ARMA instead of ARIMA.</a:t>
          </a:r>
        </a:p>
      </dgm:t>
    </dgm:pt>
    <dgm:pt modelId="{79C7A047-5F3C-4162-96D5-AA6E041CAF98}" type="parTrans" cxnId="{FE1C0A6E-3C5F-4B89-9D54-C7BCE928CB5A}">
      <dgm:prSet/>
      <dgm:spPr/>
    </dgm:pt>
    <dgm:pt modelId="{D7647942-4E55-4595-B534-E6BC9E820CD1}" type="sibTrans" cxnId="{FE1C0A6E-3C5F-4B89-9D54-C7BCE928CB5A}">
      <dgm:prSet/>
      <dgm:spPr/>
    </dgm:pt>
    <dgm:pt modelId="{6B21C81F-D922-40AE-A433-05489BEE5958}" type="pres">
      <dgm:prSet presAssocID="{EA5697E9-0E40-4CC0-B568-1DF6848103D8}" presName="linear" presStyleCnt="0">
        <dgm:presLayoutVars>
          <dgm:dir/>
          <dgm:animLvl val="lvl"/>
          <dgm:resizeHandles val="exact"/>
        </dgm:presLayoutVars>
      </dgm:prSet>
      <dgm:spPr/>
    </dgm:pt>
    <dgm:pt modelId="{E1348B31-8C80-4503-9DDC-C35E2598B57D}" type="pres">
      <dgm:prSet presAssocID="{5BD011FF-2D20-4EC2-AB71-53A5FA32F05A}" presName="parentLin" presStyleCnt="0"/>
      <dgm:spPr/>
    </dgm:pt>
    <dgm:pt modelId="{711A3235-CBC8-4E81-B1BA-415C173F2ABC}" type="pres">
      <dgm:prSet presAssocID="{5BD011FF-2D20-4EC2-AB71-53A5FA32F05A}" presName="parentLeftMargin" presStyleLbl="node1" presStyleIdx="0" presStyleCnt="2"/>
      <dgm:spPr/>
    </dgm:pt>
    <dgm:pt modelId="{5058A74B-1A60-4215-A514-6D080CDE40CD}" type="pres">
      <dgm:prSet presAssocID="{5BD011FF-2D20-4EC2-AB71-53A5FA32F05A}" presName="parentText" presStyleLbl="node1" presStyleIdx="0" presStyleCnt="2">
        <dgm:presLayoutVars>
          <dgm:chMax val="0"/>
          <dgm:bulletEnabled val="1"/>
        </dgm:presLayoutVars>
      </dgm:prSet>
      <dgm:spPr/>
    </dgm:pt>
    <dgm:pt modelId="{5183E26B-BEA1-45E4-84B0-3DA378F93F75}" type="pres">
      <dgm:prSet presAssocID="{5BD011FF-2D20-4EC2-AB71-53A5FA32F05A}" presName="negativeSpace" presStyleCnt="0"/>
      <dgm:spPr/>
    </dgm:pt>
    <dgm:pt modelId="{C9007270-9EEE-4982-9BC4-56624766C814}" type="pres">
      <dgm:prSet presAssocID="{5BD011FF-2D20-4EC2-AB71-53A5FA32F05A}" presName="childText" presStyleLbl="conFgAcc1" presStyleIdx="0" presStyleCnt="2">
        <dgm:presLayoutVars>
          <dgm:bulletEnabled val="1"/>
        </dgm:presLayoutVars>
      </dgm:prSet>
      <dgm:spPr/>
    </dgm:pt>
    <dgm:pt modelId="{0EBF6F6E-5EA9-416F-BCEF-DBFBF4884829}" type="pres">
      <dgm:prSet presAssocID="{4BA5A99D-2135-42C7-8FDB-E6DD2EACC7FC}" presName="spaceBetweenRectangles" presStyleCnt="0"/>
      <dgm:spPr/>
    </dgm:pt>
    <dgm:pt modelId="{6AFCFB3F-BC32-4CAF-8927-6841F9C1FDDE}" type="pres">
      <dgm:prSet presAssocID="{6C621FDB-86BA-4126-A88C-FE6673E702EA}" presName="parentLin" presStyleCnt="0"/>
      <dgm:spPr/>
    </dgm:pt>
    <dgm:pt modelId="{697AC266-89B8-4173-B367-5193CCEE60B7}" type="pres">
      <dgm:prSet presAssocID="{6C621FDB-86BA-4126-A88C-FE6673E702EA}" presName="parentLeftMargin" presStyleLbl="node1" presStyleIdx="0" presStyleCnt="2"/>
      <dgm:spPr/>
    </dgm:pt>
    <dgm:pt modelId="{8C4393A1-EC44-40DF-A72F-E959C81F72D0}" type="pres">
      <dgm:prSet presAssocID="{6C621FDB-86BA-4126-A88C-FE6673E702EA}" presName="parentText" presStyleLbl="node1" presStyleIdx="1" presStyleCnt="2">
        <dgm:presLayoutVars>
          <dgm:chMax val="0"/>
          <dgm:bulletEnabled val="1"/>
        </dgm:presLayoutVars>
      </dgm:prSet>
      <dgm:spPr/>
    </dgm:pt>
    <dgm:pt modelId="{FAD172D5-7656-4F09-A52E-C05D4A87DF49}" type="pres">
      <dgm:prSet presAssocID="{6C621FDB-86BA-4126-A88C-FE6673E702EA}" presName="negativeSpace" presStyleCnt="0"/>
      <dgm:spPr/>
    </dgm:pt>
    <dgm:pt modelId="{4FDCF410-2945-45D7-BB04-41628726268B}" type="pres">
      <dgm:prSet presAssocID="{6C621FDB-86BA-4126-A88C-FE6673E702EA}" presName="childText" presStyleLbl="conFgAcc1" presStyleIdx="1" presStyleCnt="2">
        <dgm:presLayoutVars>
          <dgm:bulletEnabled val="1"/>
        </dgm:presLayoutVars>
      </dgm:prSet>
      <dgm:spPr/>
    </dgm:pt>
  </dgm:ptLst>
  <dgm:cxnLst>
    <dgm:cxn modelId="{45710B11-5CF6-43C9-8C9A-C90D3D062613}" type="presOf" srcId="{6C621FDB-86BA-4126-A88C-FE6673E702EA}" destId="{8C4393A1-EC44-40DF-A72F-E959C81F72D0}" srcOrd="1" destOrd="0" presId="urn:microsoft.com/office/officeart/2005/8/layout/list1"/>
    <dgm:cxn modelId="{6A723614-1D17-4E95-A0D8-5C5F9B8FB08E}" type="presOf" srcId="{5C7A3390-5DCE-4747-B99E-0032BF9542EC}" destId="{C9007270-9EEE-4982-9BC4-56624766C814}" srcOrd="0" destOrd="0" presId="urn:microsoft.com/office/officeart/2005/8/layout/list1"/>
    <dgm:cxn modelId="{0730A82D-EE80-466A-831B-400B4F0628AF}" srcId="{EA5697E9-0E40-4CC0-B568-1DF6848103D8}" destId="{5BD011FF-2D20-4EC2-AB71-53A5FA32F05A}" srcOrd="0" destOrd="0" parTransId="{81A1B920-AB21-4E39-BEC6-348C443C06B2}" sibTransId="{4BA5A99D-2135-42C7-8FDB-E6DD2EACC7FC}"/>
    <dgm:cxn modelId="{F241E938-4D34-401A-8AA1-5B6F95823348}" srcId="{6C621FDB-86BA-4126-A88C-FE6673E702EA}" destId="{09AD21B5-2446-4EEA-A402-CD35844EE558}" srcOrd="0" destOrd="0" parTransId="{38ABA8ED-2B8B-431D-9435-0C555DDE28FC}" sibTransId="{175BF1B9-B0E0-4BB0-BFC8-FC9802EAA762}"/>
    <dgm:cxn modelId="{FE1C0A6E-3C5F-4B89-9D54-C7BCE928CB5A}" srcId="{5BD011FF-2D20-4EC2-AB71-53A5FA32F05A}" destId="{5C7A3390-5DCE-4747-B99E-0032BF9542EC}" srcOrd="0" destOrd="0" parTransId="{79C7A047-5F3C-4162-96D5-AA6E041CAF98}" sibTransId="{D7647942-4E55-4595-B534-E6BC9E820CD1}"/>
    <dgm:cxn modelId="{8D08397B-47B1-44C9-A5EB-97D6A4AD2B9F}" type="presOf" srcId="{EA5697E9-0E40-4CC0-B568-1DF6848103D8}" destId="{6B21C81F-D922-40AE-A433-05489BEE5958}" srcOrd="0" destOrd="0" presId="urn:microsoft.com/office/officeart/2005/8/layout/list1"/>
    <dgm:cxn modelId="{80AEBF82-5E2C-478F-A95C-CC6A1E9BECE8}" type="presOf" srcId="{6C621FDB-86BA-4126-A88C-FE6673E702EA}" destId="{697AC266-89B8-4173-B367-5193CCEE60B7}" srcOrd="0" destOrd="0" presId="urn:microsoft.com/office/officeart/2005/8/layout/list1"/>
    <dgm:cxn modelId="{80491C8E-3178-4786-9AAD-4484534F98FF}" type="presOf" srcId="{5BD011FF-2D20-4EC2-AB71-53A5FA32F05A}" destId="{711A3235-CBC8-4E81-B1BA-415C173F2ABC}" srcOrd="0" destOrd="0" presId="urn:microsoft.com/office/officeart/2005/8/layout/list1"/>
    <dgm:cxn modelId="{9AD10093-EE08-492F-A820-2C4BBB2B56AF}" type="presOf" srcId="{5BD011FF-2D20-4EC2-AB71-53A5FA32F05A}" destId="{5058A74B-1A60-4215-A514-6D080CDE40CD}" srcOrd="1" destOrd="0" presId="urn:microsoft.com/office/officeart/2005/8/layout/list1"/>
    <dgm:cxn modelId="{C49412B0-D739-4E03-9E6C-1143D245C10D}" type="presOf" srcId="{09AD21B5-2446-4EEA-A402-CD35844EE558}" destId="{4FDCF410-2945-45D7-BB04-41628726268B}" srcOrd="0" destOrd="0" presId="urn:microsoft.com/office/officeart/2005/8/layout/list1"/>
    <dgm:cxn modelId="{63A49EEF-8FAB-422B-B053-D28C99BE5FA5}" srcId="{EA5697E9-0E40-4CC0-B568-1DF6848103D8}" destId="{6C621FDB-86BA-4126-A88C-FE6673E702EA}" srcOrd="1" destOrd="0" parTransId="{3435B50D-FDBA-4C91-9B01-FAEF1C713DCC}" sibTransId="{3ADD46F3-48C5-4C6A-8E06-985B70B2B440}"/>
    <dgm:cxn modelId="{F0607E0D-4BA0-400B-999B-110740DDECA5}" type="presParOf" srcId="{6B21C81F-D922-40AE-A433-05489BEE5958}" destId="{E1348B31-8C80-4503-9DDC-C35E2598B57D}" srcOrd="0" destOrd="0" presId="urn:microsoft.com/office/officeart/2005/8/layout/list1"/>
    <dgm:cxn modelId="{0A5B4AA5-FB4D-4033-B53D-4B69EC82858F}" type="presParOf" srcId="{E1348B31-8C80-4503-9DDC-C35E2598B57D}" destId="{711A3235-CBC8-4E81-B1BA-415C173F2ABC}" srcOrd="0" destOrd="0" presId="urn:microsoft.com/office/officeart/2005/8/layout/list1"/>
    <dgm:cxn modelId="{BCFFCC2F-C8B7-48B6-9A01-1175E40D63B4}" type="presParOf" srcId="{E1348B31-8C80-4503-9DDC-C35E2598B57D}" destId="{5058A74B-1A60-4215-A514-6D080CDE40CD}" srcOrd="1" destOrd="0" presId="urn:microsoft.com/office/officeart/2005/8/layout/list1"/>
    <dgm:cxn modelId="{14097BBD-3CA8-42E3-A656-F5BDC68BAA79}" type="presParOf" srcId="{6B21C81F-D922-40AE-A433-05489BEE5958}" destId="{5183E26B-BEA1-45E4-84B0-3DA378F93F75}" srcOrd="1" destOrd="0" presId="urn:microsoft.com/office/officeart/2005/8/layout/list1"/>
    <dgm:cxn modelId="{3F648C5A-5FBD-4C08-A743-7D6A29CFFEAF}" type="presParOf" srcId="{6B21C81F-D922-40AE-A433-05489BEE5958}" destId="{C9007270-9EEE-4982-9BC4-56624766C814}" srcOrd="2" destOrd="0" presId="urn:microsoft.com/office/officeart/2005/8/layout/list1"/>
    <dgm:cxn modelId="{B3DA0EDB-BE2E-44AB-A08D-BDE7365006A6}" type="presParOf" srcId="{6B21C81F-D922-40AE-A433-05489BEE5958}" destId="{0EBF6F6E-5EA9-416F-BCEF-DBFBF4884829}" srcOrd="3" destOrd="0" presId="urn:microsoft.com/office/officeart/2005/8/layout/list1"/>
    <dgm:cxn modelId="{208D66A4-DFAC-4395-AAF4-5934E4884C45}" type="presParOf" srcId="{6B21C81F-D922-40AE-A433-05489BEE5958}" destId="{6AFCFB3F-BC32-4CAF-8927-6841F9C1FDDE}" srcOrd="4" destOrd="0" presId="urn:microsoft.com/office/officeart/2005/8/layout/list1"/>
    <dgm:cxn modelId="{39344881-62C9-444B-B2B5-CDDD53A57312}" type="presParOf" srcId="{6AFCFB3F-BC32-4CAF-8927-6841F9C1FDDE}" destId="{697AC266-89B8-4173-B367-5193CCEE60B7}" srcOrd="0" destOrd="0" presId="urn:microsoft.com/office/officeart/2005/8/layout/list1"/>
    <dgm:cxn modelId="{DED138BE-5AE6-4917-B121-9BA9E7B976A6}" type="presParOf" srcId="{6AFCFB3F-BC32-4CAF-8927-6841F9C1FDDE}" destId="{8C4393A1-EC44-40DF-A72F-E959C81F72D0}" srcOrd="1" destOrd="0" presId="urn:microsoft.com/office/officeart/2005/8/layout/list1"/>
    <dgm:cxn modelId="{974B18ED-B2CB-4CEC-8D05-78058F8C6318}" type="presParOf" srcId="{6B21C81F-D922-40AE-A433-05489BEE5958}" destId="{FAD172D5-7656-4F09-A52E-C05D4A87DF49}" srcOrd="5" destOrd="0" presId="urn:microsoft.com/office/officeart/2005/8/layout/list1"/>
    <dgm:cxn modelId="{35189A35-196F-4BB9-92B6-C0B8B7A50502}" type="presParOf" srcId="{6B21C81F-D922-40AE-A433-05489BEE5958}" destId="{4FDCF410-2945-45D7-BB04-41628726268B}"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4BEE2-5EE4-4FFF-AFEC-7912B94BA4D0}">
      <dsp:nvSpPr>
        <dsp:cNvPr id="0" name=""/>
        <dsp:cNvSpPr/>
      </dsp:nvSpPr>
      <dsp:spPr>
        <a:xfrm>
          <a:off x="1107835" y="297188"/>
          <a:ext cx="4222622" cy="4222622"/>
        </a:xfrm>
        <a:prstGeom prst="pie">
          <a:avLst>
            <a:gd name="adj1" fmla="val 16200000"/>
            <a:gd name="adj2" fmla="val 19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Moving Average</a:t>
          </a:r>
        </a:p>
      </dsp:txBody>
      <dsp:txXfrm>
        <a:off x="3319684" y="836578"/>
        <a:ext cx="1105924" cy="854578"/>
      </dsp:txXfrm>
    </dsp:sp>
    <dsp:sp modelId="{E352BB79-176C-4A58-8B3F-B16881A4C49A}">
      <dsp:nvSpPr>
        <dsp:cNvPr id="0" name=""/>
        <dsp:cNvSpPr/>
      </dsp:nvSpPr>
      <dsp:spPr>
        <a:xfrm>
          <a:off x="1158104" y="384154"/>
          <a:ext cx="4222622" cy="4222622"/>
        </a:xfrm>
        <a:prstGeom prst="pie">
          <a:avLst>
            <a:gd name="adj1" fmla="val 19800000"/>
            <a:gd name="adj2" fmla="val 18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Region Maximization</a:t>
          </a:r>
        </a:p>
      </dsp:txBody>
      <dsp:txXfrm>
        <a:off x="4023455" y="2093311"/>
        <a:ext cx="1156194" cy="829443"/>
      </dsp:txXfrm>
    </dsp:sp>
    <dsp:sp modelId="{9C67D6D2-9BED-482F-997B-2DDE1F894846}">
      <dsp:nvSpPr>
        <dsp:cNvPr id="0" name=""/>
        <dsp:cNvSpPr/>
      </dsp:nvSpPr>
      <dsp:spPr>
        <a:xfrm>
          <a:off x="1107835" y="471120"/>
          <a:ext cx="4222622" cy="4222622"/>
        </a:xfrm>
        <a:prstGeom prst="pie">
          <a:avLst>
            <a:gd name="adj1" fmla="val 1800000"/>
            <a:gd name="adj2" fmla="val 54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t>Loss </a:t>
          </a:r>
          <a:r>
            <a:rPr lang="en-US" sz="1300" kern="1200">
              <a:latin typeface="Meiryo"/>
            </a:rPr>
            <a:t>Removal</a:t>
          </a:r>
        </a:p>
      </dsp:txBody>
      <dsp:txXfrm>
        <a:off x="3319684" y="3324909"/>
        <a:ext cx="1105924" cy="854578"/>
      </dsp:txXfrm>
    </dsp:sp>
    <dsp:sp modelId="{44B9FEE8-BFAE-469C-A731-1A96E8F16CA3}">
      <dsp:nvSpPr>
        <dsp:cNvPr id="0" name=""/>
        <dsp:cNvSpPr/>
      </dsp:nvSpPr>
      <dsp:spPr>
        <a:xfrm>
          <a:off x="1007296" y="471120"/>
          <a:ext cx="4222622" cy="4222622"/>
        </a:xfrm>
        <a:prstGeom prst="pie">
          <a:avLst>
            <a:gd name="adj1" fmla="val 5400000"/>
            <a:gd name="adj2" fmla="val 90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latin typeface="Meiryo"/>
            </a:rPr>
            <a:t>Stationary</a:t>
          </a:r>
          <a:r>
            <a:rPr lang="en-US" sz="1300" kern="1200"/>
            <a:t> Maximization</a:t>
          </a:r>
        </a:p>
      </dsp:txBody>
      <dsp:txXfrm>
        <a:off x="1912144" y="3324909"/>
        <a:ext cx="1105924" cy="854578"/>
      </dsp:txXfrm>
    </dsp:sp>
    <dsp:sp modelId="{512F7988-57F8-4916-B8A9-98CADACCDB0A}">
      <dsp:nvSpPr>
        <dsp:cNvPr id="0" name=""/>
        <dsp:cNvSpPr/>
      </dsp:nvSpPr>
      <dsp:spPr>
        <a:xfrm>
          <a:off x="957027" y="384154"/>
          <a:ext cx="4222622" cy="4222622"/>
        </a:xfrm>
        <a:prstGeom prst="pie">
          <a:avLst>
            <a:gd name="adj1" fmla="val 9000000"/>
            <a:gd name="adj2" fmla="val 126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a:t>Action Shift</a:t>
          </a:r>
        </a:p>
      </dsp:txBody>
      <dsp:txXfrm>
        <a:off x="1158104" y="2093311"/>
        <a:ext cx="1156194" cy="829443"/>
      </dsp:txXfrm>
    </dsp:sp>
    <dsp:sp modelId="{5058FB6F-061F-43F8-A449-240E8B55528F}">
      <dsp:nvSpPr>
        <dsp:cNvPr id="0" name=""/>
        <dsp:cNvSpPr/>
      </dsp:nvSpPr>
      <dsp:spPr>
        <a:xfrm>
          <a:off x="1007296" y="297188"/>
          <a:ext cx="4222622" cy="4222622"/>
        </a:xfrm>
        <a:prstGeom prst="pie">
          <a:avLst>
            <a:gd name="adj1" fmla="val 1260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a:t>Period Maximization</a:t>
          </a:r>
        </a:p>
      </dsp:txBody>
      <dsp:txXfrm>
        <a:off x="1912144" y="836578"/>
        <a:ext cx="1105924" cy="854578"/>
      </dsp:txXfrm>
    </dsp:sp>
    <dsp:sp modelId="{D71749D7-AD17-4235-9D8B-F00B35DC160A}">
      <dsp:nvSpPr>
        <dsp:cNvPr id="0" name=""/>
        <dsp:cNvSpPr/>
      </dsp:nvSpPr>
      <dsp:spPr>
        <a:xfrm>
          <a:off x="846280" y="35788"/>
          <a:ext cx="4745422" cy="4745422"/>
        </a:xfrm>
        <a:prstGeom prst="circularArrow">
          <a:avLst>
            <a:gd name="adj1" fmla="val 5085"/>
            <a:gd name="adj2" fmla="val 327528"/>
            <a:gd name="adj3" fmla="val 19472472"/>
            <a:gd name="adj4" fmla="val 16200251"/>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A9DD73-7580-4CC6-848C-E0DBEEDC9B13}">
      <dsp:nvSpPr>
        <dsp:cNvPr id="0" name=""/>
        <dsp:cNvSpPr/>
      </dsp:nvSpPr>
      <dsp:spPr>
        <a:xfrm>
          <a:off x="896550" y="122754"/>
          <a:ext cx="4745422" cy="4745422"/>
        </a:xfrm>
        <a:prstGeom prst="circularArrow">
          <a:avLst>
            <a:gd name="adj1" fmla="val 5085"/>
            <a:gd name="adj2" fmla="val 327528"/>
            <a:gd name="adj3" fmla="val 1472472"/>
            <a:gd name="adj4" fmla="val 19800000"/>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DF5F1D-92E4-448C-9543-484994B18E34}">
      <dsp:nvSpPr>
        <dsp:cNvPr id="0" name=""/>
        <dsp:cNvSpPr/>
      </dsp:nvSpPr>
      <dsp:spPr>
        <a:xfrm>
          <a:off x="846280" y="209719"/>
          <a:ext cx="4745422" cy="4745422"/>
        </a:xfrm>
        <a:prstGeom prst="circularArrow">
          <a:avLst>
            <a:gd name="adj1" fmla="val 5085"/>
            <a:gd name="adj2" fmla="val 327528"/>
            <a:gd name="adj3" fmla="val 5072221"/>
            <a:gd name="adj4" fmla="val 18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8F88BC-FBC6-4042-816D-47AEB07B85F1}">
      <dsp:nvSpPr>
        <dsp:cNvPr id="0" name=""/>
        <dsp:cNvSpPr/>
      </dsp:nvSpPr>
      <dsp:spPr>
        <a:xfrm>
          <a:off x="746050" y="209719"/>
          <a:ext cx="4745422" cy="4745422"/>
        </a:xfrm>
        <a:prstGeom prst="circularArrow">
          <a:avLst>
            <a:gd name="adj1" fmla="val 5085"/>
            <a:gd name="adj2" fmla="val 327528"/>
            <a:gd name="adj3" fmla="val 8672472"/>
            <a:gd name="adj4" fmla="val 5400251"/>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DC05F1-7C23-40A3-B421-3E5C931820D4}">
      <dsp:nvSpPr>
        <dsp:cNvPr id="0" name=""/>
        <dsp:cNvSpPr/>
      </dsp:nvSpPr>
      <dsp:spPr>
        <a:xfrm>
          <a:off x="695781" y="122754"/>
          <a:ext cx="4745422" cy="4745422"/>
        </a:xfrm>
        <a:prstGeom prst="circularArrow">
          <a:avLst>
            <a:gd name="adj1" fmla="val 5085"/>
            <a:gd name="adj2" fmla="val 327528"/>
            <a:gd name="adj3" fmla="val 12272472"/>
            <a:gd name="adj4" fmla="val 9000000"/>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C646FD-6274-434B-8D08-827EC68687B3}">
      <dsp:nvSpPr>
        <dsp:cNvPr id="0" name=""/>
        <dsp:cNvSpPr/>
      </dsp:nvSpPr>
      <dsp:spPr>
        <a:xfrm>
          <a:off x="746050" y="35788"/>
          <a:ext cx="4745422" cy="4745422"/>
        </a:xfrm>
        <a:prstGeom prst="circularArrow">
          <a:avLst>
            <a:gd name="adj1" fmla="val 5085"/>
            <a:gd name="adj2" fmla="val 327528"/>
            <a:gd name="adj3" fmla="val 15872221"/>
            <a:gd name="adj4" fmla="val 126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7270-9EEE-4982-9BC4-56624766C814}">
      <dsp:nvSpPr>
        <dsp:cNvPr id="0" name=""/>
        <dsp:cNvSpPr/>
      </dsp:nvSpPr>
      <dsp:spPr>
        <a:xfrm>
          <a:off x="0" y="439018"/>
          <a:ext cx="8312785" cy="1575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5164" tIns="416560" rIns="645164"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t>Immediate charge-discharge transaction:</a:t>
          </a:r>
          <a:r>
            <a:rPr lang="en-US" sz="2000" kern="1200">
              <a:latin typeface="Meiryo"/>
            </a:rPr>
            <a:t> </a:t>
          </a:r>
          <a:r>
            <a:rPr lang="en-US" sz="2000" kern="1200"/>
            <a:t>charge at time t and discharge at time t+1 where t+1 is the next one 30-minute time step of t.</a:t>
          </a:r>
        </a:p>
      </dsp:txBody>
      <dsp:txXfrm>
        <a:off x="0" y="439018"/>
        <a:ext cx="8312785" cy="1575000"/>
      </dsp:txXfrm>
    </dsp:sp>
    <dsp:sp modelId="{5058A74B-1A60-4215-A514-6D080CDE40CD}">
      <dsp:nvSpPr>
        <dsp:cNvPr id="0" name=""/>
        <dsp:cNvSpPr/>
      </dsp:nvSpPr>
      <dsp:spPr>
        <a:xfrm>
          <a:off x="415639" y="143818"/>
          <a:ext cx="5818949"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942" tIns="0" rIns="219942"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Meiryo"/>
            </a:rPr>
            <a:t>Immediate Charge-Discharge Transaction</a:t>
          </a:r>
          <a:endParaRPr lang="en-US" sz="2000" kern="1200"/>
        </a:p>
      </dsp:txBody>
      <dsp:txXfrm>
        <a:off x="444460" y="172639"/>
        <a:ext cx="5761307" cy="532758"/>
      </dsp:txXfrm>
    </dsp:sp>
    <dsp:sp modelId="{4FDCF410-2945-45D7-BB04-41628726268B}">
      <dsp:nvSpPr>
        <dsp:cNvPr id="0" name=""/>
        <dsp:cNvSpPr/>
      </dsp:nvSpPr>
      <dsp:spPr>
        <a:xfrm>
          <a:off x="0" y="2417218"/>
          <a:ext cx="8312785" cy="850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5164" tIns="416560" rIns="645164"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a:latin typeface="Calibri Light" panose="020F0302020204030204"/>
            </a:rPr>
            <a:t>Discharge</a:t>
          </a:r>
          <a:r>
            <a:rPr lang="en-US" sz="2000" kern="1200"/>
            <a:t> price should be &gt; charge price/(0.9^2*0.991^2)</a:t>
          </a:r>
        </a:p>
      </dsp:txBody>
      <dsp:txXfrm>
        <a:off x="0" y="2417218"/>
        <a:ext cx="8312785" cy="850500"/>
      </dsp:txXfrm>
    </dsp:sp>
    <dsp:sp modelId="{8C4393A1-EC44-40DF-A72F-E959C81F72D0}">
      <dsp:nvSpPr>
        <dsp:cNvPr id="0" name=""/>
        <dsp:cNvSpPr/>
      </dsp:nvSpPr>
      <dsp:spPr>
        <a:xfrm>
          <a:off x="415639" y="2122018"/>
          <a:ext cx="581894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942" tIns="0" rIns="219942" bIns="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Profitable Transaction</a:t>
          </a:r>
          <a:endParaRPr lang="en-US" sz="2000" kern="1200"/>
        </a:p>
      </dsp:txBody>
      <dsp:txXfrm>
        <a:off x="444460" y="2150839"/>
        <a:ext cx="5761307"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7270-9EEE-4982-9BC4-56624766C814}">
      <dsp:nvSpPr>
        <dsp:cNvPr id="0" name=""/>
        <dsp:cNvSpPr/>
      </dsp:nvSpPr>
      <dsp:spPr>
        <a:xfrm>
          <a:off x="0" y="457447"/>
          <a:ext cx="7775757" cy="10363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485" tIns="291592" rIns="60348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stationary: use Augmented Dickey-Fuller test. our time series data is stationary, we use ARMA instead of ARIMA.</a:t>
          </a:r>
        </a:p>
      </dsp:txBody>
      <dsp:txXfrm>
        <a:off x="0" y="457447"/>
        <a:ext cx="7775757" cy="1036350"/>
      </dsp:txXfrm>
    </dsp:sp>
    <dsp:sp modelId="{5058A74B-1A60-4215-A514-6D080CDE40CD}">
      <dsp:nvSpPr>
        <dsp:cNvPr id="0" name=""/>
        <dsp:cNvSpPr/>
      </dsp:nvSpPr>
      <dsp:spPr>
        <a:xfrm>
          <a:off x="388787" y="250807"/>
          <a:ext cx="5443029"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34" tIns="0" rIns="205734" bIns="0" numCol="1" spcCol="1270" anchor="ctr" anchorCtr="0">
          <a:noAutofit/>
        </a:bodyPr>
        <a:lstStyle/>
        <a:p>
          <a:pPr marL="0" lvl="0" indent="0" algn="l" defTabSz="622300">
            <a:lnSpc>
              <a:spcPct val="90000"/>
            </a:lnSpc>
            <a:spcBef>
              <a:spcPct val="0"/>
            </a:spcBef>
            <a:spcAft>
              <a:spcPct val="35000"/>
            </a:spcAft>
            <a:buNone/>
          </a:pPr>
          <a:r>
            <a:rPr lang="en-US" sz="1400" kern="1200" dirty="0"/>
            <a:t>1</a:t>
          </a:r>
        </a:p>
      </dsp:txBody>
      <dsp:txXfrm>
        <a:off x="408962" y="270982"/>
        <a:ext cx="5402679" cy="372930"/>
      </dsp:txXfrm>
    </dsp:sp>
    <dsp:sp modelId="{4FDCF410-2945-45D7-BB04-41628726268B}">
      <dsp:nvSpPr>
        <dsp:cNvPr id="0" name=""/>
        <dsp:cNvSpPr/>
      </dsp:nvSpPr>
      <dsp:spPr>
        <a:xfrm>
          <a:off x="0" y="1776037"/>
          <a:ext cx="7775757" cy="1036350"/>
        </a:xfrm>
        <a:prstGeom prst="rect">
          <a:avLst/>
        </a:prstGeom>
        <a:solidFill>
          <a:schemeClr val="lt1">
            <a:alpha val="90000"/>
            <a:hueOff val="0"/>
            <a:satOff val="0"/>
            <a:lumOff val="0"/>
            <a:alphaOff val="0"/>
          </a:schemeClr>
        </a:solidFill>
        <a:ln w="12700" cap="flat" cmpd="sng" algn="ctr">
          <a:solidFill>
            <a:schemeClr val="accent5">
              <a:hueOff val="-1499957"/>
              <a:satOff val="555"/>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3485" tIns="291592" rIns="603485"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Choose values for order parameters p, q: use ACF plot, PACF plot. sharp spike at lag=1 on PACF plot, exponential-like decay on ACF plot</a:t>
          </a:r>
        </a:p>
      </dsp:txBody>
      <dsp:txXfrm>
        <a:off x="0" y="1776037"/>
        <a:ext cx="7775757" cy="1036350"/>
      </dsp:txXfrm>
    </dsp:sp>
    <dsp:sp modelId="{8C4393A1-EC44-40DF-A72F-E959C81F72D0}">
      <dsp:nvSpPr>
        <dsp:cNvPr id="0" name=""/>
        <dsp:cNvSpPr/>
      </dsp:nvSpPr>
      <dsp:spPr>
        <a:xfrm>
          <a:off x="388787" y="1569397"/>
          <a:ext cx="5443029" cy="413280"/>
        </a:xfrm>
        <a:prstGeom prst="roundRect">
          <a:avLst/>
        </a:prstGeom>
        <a:solidFill>
          <a:schemeClr val="accent5">
            <a:hueOff val="-1499957"/>
            <a:satOff val="555"/>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34" tIns="0" rIns="205734" bIns="0" numCol="1" spcCol="1270" anchor="ctr" anchorCtr="0">
          <a:noAutofit/>
        </a:bodyPr>
        <a:lstStyle/>
        <a:p>
          <a:pPr marL="0" lvl="0" indent="0" algn="l" defTabSz="622300">
            <a:lnSpc>
              <a:spcPct val="90000"/>
            </a:lnSpc>
            <a:spcBef>
              <a:spcPct val="0"/>
            </a:spcBef>
            <a:spcAft>
              <a:spcPct val="35000"/>
            </a:spcAft>
            <a:buNone/>
          </a:pPr>
          <a:r>
            <a:rPr lang="en-US" sz="1400" kern="1200" dirty="0"/>
            <a:t>2</a:t>
          </a:r>
        </a:p>
      </dsp:txBody>
      <dsp:txXfrm>
        <a:off x="408962" y="1589572"/>
        <a:ext cx="5402679"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8945B-4013-4F36-AC79-1AC3ACF243E7}" type="datetimeFigureOut">
              <a:rPr lang="en-US"/>
              <a:t>10/10/2021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37DF00-A70F-4CAE-A289-4AA561A48764}" type="slidenum">
              <a:rPr lang="en-US"/>
              <a:t>‹#›</a:t>
            </a:fld>
            <a:endParaRPr lang="en-US"/>
          </a:p>
        </p:txBody>
      </p:sp>
    </p:spTree>
    <p:extLst>
      <p:ext uri="{BB962C8B-B14F-4D97-AF65-F5344CB8AC3E}">
        <p14:creationId xmlns:p14="http://schemas.microsoft.com/office/powerpoint/2010/main" val="3689978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Question : where did we get 17?</a:t>
            </a:r>
          </a:p>
        </p:txBody>
      </p:sp>
      <p:sp>
        <p:nvSpPr>
          <p:cNvPr id="4" name="Slide Number Placeholder 3"/>
          <p:cNvSpPr>
            <a:spLocks noGrp="1"/>
          </p:cNvSpPr>
          <p:nvPr>
            <p:ph type="sldNum" sz="quarter" idx="5"/>
          </p:nvPr>
        </p:nvSpPr>
        <p:spPr/>
        <p:txBody>
          <a:bodyPr/>
          <a:lstStyle/>
          <a:p>
            <a:fld id="{0637DF00-A70F-4CAE-A289-4AA561A48764}" type="slidenum">
              <a:rPr lang="en-US"/>
              <a:t>7</a:t>
            </a:fld>
            <a:endParaRPr lang="en-US"/>
          </a:p>
        </p:txBody>
      </p:sp>
    </p:spTree>
    <p:extLst>
      <p:ext uri="{BB962C8B-B14F-4D97-AF65-F5344CB8AC3E}">
        <p14:creationId xmlns:p14="http://schemas.microsoft.com/office/powerpoint/2010/main" val="2050691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Imagine on Halloween's day, we are visiting our neighbors to buy candies, and we will sell them later. Our bucket can only store a maximum of 12 candies, and each house sells a maximum of 5 candies. So, we will plan on how to maximize our revenue that night.</a:t>
            </a:r>
          </a:p>
          <a:p>
            <a:pPr marL="285750" indent="-285750" algn="just">
              <a:buFont typeface="Arial"/>
              <a:buChar char="•"/>
            </a:pPr>
            <a:endParaRPr lang="en-US">
              <a:cs typeface="Calibri"/>
            </a:endParaRPr>
          </a:p>
          <a:p>
            <a:pPr marL="285750" indent="-285750" algn="just">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637DF00-A70F-4CAE-A289-4AA561A48764}" type="slidenum">
              <a:rPr lang="en-US"/>
              <a:t>9</a:t>
            </a:fld>
            <a:endParaRPr lang="en-US"/>
          </a:p>
        </p:txBody>
      </p:sp>
    </p:spTree>
    <p:extLst>
      <p:ext uri="{BB962C8B-B14F-4D97-AF65-F5344CB8AC3E}">
        <p14:creationId xmlns:p14="http://schemas.microsoft.com/office/powerpoint/2010/main" val="1274556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From 6 to 7 pm, since it takes 30 minutes to commute, we plan to buy candies 3 times from these houses.</a:t>
            </a:r>
          </a:p>
          <a:p>
            <a:pPr marL="285750" indent="-285750" algn="just">
              <a:buFont typeface="Arial"/>
              <a:buChar char="•"/>
            </a:pPr>
            <a:r>
              <a:rPr lang="en-US"/>
              <a:t>Prior to that time, we went around the neighborhood and found that the price of candies in ascending order are: 3,4,6,8,$9. So, we decide to buy 5 candies at 3 &amp; $4 and buy 2 remaining candies at $6.</a:t>
            </a:r>
            <a:endParaRPr lang="en-US">
              <a:cs typeface="Calibri"/>
            </a:endParaRPr>
          </a:p>
          <a:p>
            <a:pPr marL="285750" indent="-285750" algn="just">
              <a:buFont typeface="Arial"/>
              <a:buChar char="•"/>
            </a:pPr>
            <a:r>
              <a:rPr lang="en-US"/>
              <a:t>From 7 to 8 pm, we will be selling these candies to our friends. They will put up their offers in front of their houses, and since we have limited supply, we will only sell them to people with the highest offers.</a:t>
            </a:r>
          </a:p>
        </p:txBody>
      </p:sp>
      <p:sp>
        <p:nvSpPr>
          <p:cNvPr id="4" name="Slide Number Placeholder 3"/>
          <p:cNvSpPr>
            <a:spLocks noGrp="1"/>
          </p:cNvSpPr>
          <p:nvPr>
            <p:ph type="sldNum" sz="quarter" idx="5"/>
          </p:nvPr>
        </p:nvSpPr>
        <p:spPr/>
        <p:txBody>
          <a:bodyPr/>
          <a:lstStyle/>
          <a:p>
            <a:fld id="{0637DF00-A70F-4CAE-A289-4AA561A48764}" type="slidenum">
              <a:rPr lang="en-US"/>
              <a:t>10</a:t>
            </a:fld>
            <a:endParaRPr lang="en-US"/>
          </a:p>
        </p:txBody>
      </p:sp>
    </p:spTree>
    <p:extLst>
      <p:ext uri="{BB962C8B-B14F-4D97-AF65-F5344CB8AC3E}">
        <p14:creationId xmlns:p14="http://schemas.microsoft.com/office/powerpoint/2010/main" val="4220676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t>Similarly, we can apply this idea to our energy market problem. One way to decide when to charge or discharge is to do it continuously until the storage is full/empty, which is called the chronological dispatches. But this is not ideal.</a:t>
            </a:r>
          </a:p>
        </p:txBody>
      </p:sp>
      <p:sp>
        <p:nvSpPr>
          <p:cNvPr id="4" name="Slide Number Placeholder 3"/>
          <p:cNvSpPr>
            <a:spLocks noGrp="1"/>
          </p:cNvSpPr>
          <p:nvPr>
            <p:ph type="sldNum" sz="quarter" idx="5"/>
          </p:nvPr>
        </p:nvSpPr>
        <p:spPr/>
        <p:txBody>
          <a:bodyPr/>
          <a:lstStyle/>
          <a:p>
            <a:fld id="{0637DF00-A70F-4CAE-A289-4AA561A48764}" type="slidenum">
              <a:rPr lang="en-US"/>
              <a:t>11</a:t>
            </a:fld>
            <a:endParaRPr lang="en-US"/>
          </a:p>
        </p:txBody>
      </p:sp>
    </p:spTree>
    <p:extLst>
      <p:ext uri="{BB962C8B-B14F-4D97-AF65-F5344CB8AC3E}">
        <p14:creationId xmlns:p14="http://schemas.microsoft.com/office/powerpoint/2010/main" val="3854671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a:buChar char="•"/>
            </a:pPr>
            <a:r>
              <a:rPr lang="en-US">
                <a:cs typeface="Calibri"/>
              </a:rPr>
              <a:t>From the moving average graph, we will be looking at the period circled, and this is considered as a region of consecutive actions.</a:t>
            </a:r>
          </a:p>
        </p:txBody>
      </p:sp>
      <p:sp>
        <p:nvSpPr>
          <p:cNvPr id="4" name="Slide Number Placeholder 3"/>
          <p:cNvSpPr>
            <a:spLocks noGrp="1"/>
          </p:cNvSpPr>
          <p:nvPr>
            <p:ph type="sldNum" sz="quarter" idx="5"/>
          </p:nvPr>
        </p:nvSpPr>
        <p:spPr/>
        <p:txBody>
          <a:bodyPr/>
          <a:lstStyle/>
          <a:p>
            <a:fld id="{0637DF00-A70F-4CAE-A289-4AA561A48764}" type="slidenum">
              <a:rPr lang="en-US"/>
              <a:t>12</a:t>
            </a:fld>
            <a:endParaRPr lang="en-US"/>
          </a:p>
        </p:txBody>
      </p:sp>
    </p:spTree>
    <p:extLst>
      <p:ext uri="{BB962C8B-B14F-4D97-AF65-F5344CB8AC3E}">
        <p14:creationId xmlns:p14="http://schemas.microsoft.com/office/powerpoint/2010/main" val="1900096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85750" indent="-285750" algn="just">
              <a:buFont typeface="Arial"/>
              <a:buChar char="•"/>
            </a:pPr>
            <a:r>
              <a:rPr lang="en-US">
                <a:cs typeface="Calibri"/>
              </a:rPr>
              <a:t>On this specific example, we will choose the top 4 prices to discharge.</a:t>
            </a:r>
            <a:endParaRPr lang="en-US"/>
          </a:p>
          <a:p>
            <a:pPr marL="285750" indent="-285750" algn="just">
              <a:buFont typeface="Arial"/>
              <a:buChar char="•"/>
            </a:pPr>
            <a:r>
              <a:rPr lang="en-US"/>
              <a:t>So, this model looks at each ROCA, sorts the prices in ascending order if we are charging or in descending order if we are discharging and chooses the first N prices until the capacity is full/empty.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0637DF00-A70F-4CAE-A289-4AA561A48764}" type="slidenum">
              <a:rPr lang="en-US"/>
              <a:t>13</a:t>
            </a:fld>
            <a:endParaRPr lang="en-US"/>
          </a:p>
        </p:txBody>
      </p:sp>
    </p:spTree>
    <p:extLst>
      <p:ext uri="{BB962C8B-B14F-4D97-AF65-F5344CB8AC3E}">
        <p14:creationId xmlns:p14="http://schemas.microsoft.com/office/powerpoint/2010/main" val="1621859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(Without period maximisation)</a:t>
            </a:r>
          </a:p>
        </p:txBody>
      </p:sp>
      <p:sp>
        <p:nvSpPr>
          <p:cNvPr id="4" name="Slide Number Placeholder 3"/>
          <p:cNvSpPr>
            <a:spLocks noGrp="1"/>
          </p:cNvSpPr>
          <p:nvPr>
            <p:ph type="sldNum" sz="quarter" idx="5"/>
          </p:nvPr>
        </p:nvSpPr>
        <p:spPr/>
        <p:txBody>
          <a:bodyPr/>
          <a:lstStyle/>
          <a:p>
            <a:fld id="{0637DF00-A70F-4CAE-A289-4AA561A48764}" type="slidenum">
              <a:rPr lang="en-US"/>
              <a:t>30</a:t>
            </a:fld>
            <a:endParaRPr lang="en-US"/>
          </a:p>
        </p:txBody>
      </p:sp>
    </p:spTree>
    <p:extLst>
      <p:ext uri="{BB962C8B-B14F-4D97-AF65-F5344CB8AC3E}">
        <p14:creationId xmlns:p14="http://schemas.microsoft.com/office/powerpoint/2010/main" val="1165301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Limitations of Mandatory Task</a:t>
            </a:r>
          </a:p>
          <a:p>
            <a:endParaRPr lang="en-US" dirty="0">
              <a:cs typeface="Calibri"/>
            </a:endParaRPr>
          </a:p>
          <a:p>
            <a:r>
              <a:rPr lang="en-US" dirty="0">
                <a:cs typeface="Calibri"/>
              </a:rPr>
              <a:t>- Limitations of Bonus Task</a:t>
            </a:r>
          </a:p>
          <a:p>
            <a:endParaRPr lang="en-US" dirty="0">
              <a:cs typeface="Calibri"/>
            </a:endParaRPr>
          </a:p>
          <a:p>
            <a:r>
              <a:rPr lang="en-US" dirty="0">
                <a:cs typeface="Calibri"/>
              </a:rPr>
              <a:t>- Business context</a:t>
            </a:r>
          </a:p>
          <a:p>
            <a:endParaRPr lang="en-US" dirty="0">
              <a:cs typeface="Calibri"/>
            </a:endParaRPr>
          </a:p>
        </p:txBody>
      </p:sp>
      <p:sp>
        <p:nvSpPr>
          <p:cNvPr id="4" name="Slide Number Placeholder 3"/>
          <p:cNvSpPr>
            <a:spLocks noGrp="1"/>
          </p:cNvSpPr>
          <p:nvPr>
            <p:ph type="sldNum" sz="quarter" idx="5"/>
          </p:nvPr>
        </p:nvSpPr>
        <p:spPr/>
        <p:txBody>
          <a:bodyPr/>
          <a:lstStyle/>
          <a:p>
            <a:fld id="{0637DF00-A70F-4CAE-A289-4AA561A48764}" type="slidenum">
              <a:rPr lang="en-US"/>
              <a:t>‹#›</a:t>
            </a:fld>
            <a:endParaRPr lang="en-US"/>
          </a:p>
        </p:txBody>
      </p:sp>
    </p:spTree>
    <p:extLst>
      <p:ext uri="{BB962C8B-B14F-4D97-AF65-F5344CB8AC3E}">
        <p14:creationId xmlns:p14="http://schemas.microsoft.com/office/powerpoint/2010/main" val="194398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10/10/2021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88094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10/10/2021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325749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10/10/2021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10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10/10/2021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08809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10/10/2021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99459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10/10/2021</a:t>
            </a:fld>
            <a:endParaRPr lang="en-US"/>
          </a:p>
        </p:txBody>
      </p:sp>
    </p:spTree>
    <p:extLst>
      <p:ext uri="{BB962C8B-B14F-4D97-AF65-F5344CB8AC3E}">
        <p14:creationId xmlns:p14="http://schemas.microsoft.com/office/powerpoint/2010/main" val="221370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10/10/2021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798185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10/10/2021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034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10/10/2021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47172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10/10/2021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5025447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10/10/2021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6524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10/10/2021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9945970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10/10/2021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847511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10/10/2021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3257494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10/10/2021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910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0189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04784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97399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79093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5637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60970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9912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10/10/2021</a:t>
            </a:fld>
            <a:endParaRPr lang="en-US"/>
          </a:p>
        </p:txBody>
      </p:sp>
    </p:spTree>
    <p:extLst>
      <p:ext uri="{BB962C8B-B14F-4D97-AF65-F5344CB8AC3E}">
        <p14:creationId xmlns:p14="http://schemas.microsoft.com/office/powerpoint/2010/main" val="2213706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50943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8202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0219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5569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10/10/2021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798185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10/10/2021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7034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10/10/2021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947172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10/10/2021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502544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10/10/2021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652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10/10/2021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847511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10/10/2021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80099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10/10/2021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800991"/>
      </p:ext>
    </p:extLst>
  </p:cSld>
  <p:clrMap bg1="lt1" tx1="dk1" bg2="lt2" tx2="dk2" accent1="accent1" accent2="accent2" accent3="accent3" accent4="accent4" accent5="accent5" accent6="accent6" hlink="hlink" folHlink="folHlink"/>
  <p:sldLayoutIdLst>
    <p:sldLayoutId id="2147483695" r:id="rId1"/>
    <p:sldLayoutId id="2147483694" r:id="rId2"/>
    <p:sldLayoutId id="2147483693" r:id="rId3"/>
    <p:sldLayoutId id="2147483692" r:id="rId4"/>
    <p:sldLayoutId id="2147483691" r:id="rId5"/>
    <p:sldLayoutId id="2147483690" r:id="rId6"/>
    <p:sldLayoutId id="2147483689" r:id="rId7"/>
    <p:sldLayoutId id="2147483688" r:id="rId8"/>
    <p:sldLayoutId id="2147483687" r:id="rId9"/>
    <p:sldLayoutId id="2147483686" r:id="rId10"/>
    <p:sldLayoutId id="214748368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040975310"/>
      </p:ext>
    </p:extLst>
  </p:cSld>
  <p:clrMap bg1="lt1" tx1="dk1" bg2="lt2" tx2="dk2" accent1="accent1" accent2="accent2" accent3="accent3" accent4="accent4" accent5="accent5" accent6="accent6" hlink="hlink" folHlink="folHlink"/>
  <p:sldLayoutIdLst>
    <p:sldLayoutId id="2147483707" r:id="rId1"/>
    <p:sldLayoutId id="2147483706" r:id="rId2"/>
    <p:sldLayoutId id="2147483705" r:id="rId3"/>
    <p:sldLayoutId id="2147483704" r:id="rId4"/>
    <p:sldLayoutId id="2147483703" r:id="rId5"/>
    <p:sldLayoutId id="2147483702" r:id="rId6"/>
    <p:sldLayoutId id="2147483701" r:id="rId7"/>
    <p:sldLayoutId id="2147483700" r:id="rId8"/>
    <p:sldLayoutId id="2147483699" r:id="rId9"/>
    <p:sldLayoutId id="2147483698"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hyperlink" Target="http://www.finsmes.com/2018/07/how-tech-will-shape-the-future-of-healthcare-in-the-near-future.html" TargetMode="External"/><Relationship Id="rId2" Type="http://schemas.openxmlformats.org/officeDocument/2006/relationships/image" Target="../media/image26.jpeg"/><Relationship Id="rId1" Type="http://schemas.openxmlformats.org/officeDocument/2006/relationships/slideLayout" Target="../slideLayouts/slideLayout24.xml"/><Relationship Id="rId4" Type="http://schemas.openxmlformats.org/officeDocument/2006/relationships/hyperlink" Target="https://creativecommons.org/licenses/by-nc-nd/3.0/"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jpeg"/><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lgbtilegalservice.org.au/blue-textured-background/" TargetMode="External"/><Relationship Id="rId2" Type="http://schemas.openxmlformats.org/officeDocument/2006/relationships/image" Target="../media/image32.jpeg"/><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hyperlink" Target="https://nedhayes.com/future-of-technology-a-few-predictions" TargetMode="External"/><Relationship Id="rId7" Type="http://schemas.openxmlformats.org/officeDocument/2006/relationships/diagramLayout" Target="../diagrams/layout3.xml"/><Relationship Id="rId2" Type="http://schemas.openxmlformats.org/officeDocument/2006/relationships/image" Target="../media/image46.jpeg"/><Relationship Id="rId1" Type="http://schemas.openxmlformats.org/officeDocument/2006/relationships/slideLayout" Target="../slideLayouts/slideLayout13.xml"/><Relationship Id="rId6" Type="http://schemas.openxmlformats.org/officeDocument/2006/relationships/diagramData" Target="../diagrams/data3.xml"/><Relationship Id="rId5" Type="http://schemas.openxmlformats.org/officeDocument/2006/relationships/hyperlink" Target="https://creativecommons.org/licenses/by-nd/3.0/" TargetMode="External"/><Relationship Id="rId10" Type="http://schemas.microsoft.com/office/2007/relationships/diagramDrawing" Target="../diagrams/drawing3.xml"/><Relationship Id="rId4" Type="http://schemas.openxmlformats.org/officeDocument/2006/relationships/image" Target="../media/image47.png"/><Relationship Id="rId9" Type="http://schemas.openxmlformats.org/officeDocument/2006/relationships/diagramColors" Target="../diagrams/colors3.xml"/></Relationships>
</file>

<file path=ppt/slides/_rels/slide25.xml.rels><?xml version="1.0" encoding="UTF-8" standalone="yes"?>
<Relationships xmlns="http://schemas.openxmlformats.org/package/2006/relationships"><Relationship Id="rId3" Type="http://schemas.openxmlformats.org/officeDocument/2006/relationships/hyperlink" Target="https://torange.biz/background-curves-40621" TargetMode="External"/><Relationship Id="rId2" Type="http://schemas.openxmlformats.org/officeDocument/2006/relationships/image" Target="../media/image48.jpe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nuestraspalabrassonmagicas.com/en-conclus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machinelearningplus.com/time-series/vector-autoregression-examples-python/" TargetMode="External"/><Relationship Id="rId2" Type="http://schemas.openxmlformats.org/officeDocument/2006/relationships/image" Target="../media/image58.jpeg"/><Relationship Id="rId1" Type="http://schemas.openxmlformats.org/officeDocument/2006/relationships/slideLayout" Target="../slideLayouts/slideLayout2.xml"/><Relationship Id="rId5" Type="http://schemas.openxmlformats.org/officeDocument/2006/relationships/hyperlink" Target="https://machinelearningmastery.com/autoregression-models-time-series-forecasting-python/" TargetMode="External"/><Relationship Id="rId4" Type="http://schemas.openxmlformats.org/officeDocument/2006/relationships/hyperlink" Target="https://www.machinelearningplus.com/time-series/augmented-dickey-fuller-tes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heodi.org/article/comment-blockchain-technology-is-useful-but-not-for-everything/"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9" name="Picture 1">
            <a:extLst>
              <a:ext uri="{FF2B5EF4-FFF2-40B4-BE49-F238E27FC236}">
                <a16:creationId xmlns:a16="http://schemas.microsoft.com/office/drawing/2014/main" id="{DDB62758-DC32-45EB-924F-5242F8A7C0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5"/>
          <a:stretch/>
        </p:blipFill>
        <p:spPr>
          <a:xfrm>
            <a:off x="-6096" y="-60950"/>
            <a:ext cx="12188952" cy="6857990"/>
          </a:xfrm>
          <a:prstGeom prst="rect">
            <a:avLst/>
          </a:prstGeom>
        </p:spPr>
      </p:pic>
      <p:sp>
        <p:nvSpPr>
          <p:cNvPr id="11" name="Freeform: Shape 11">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3">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6" name="Freeform: Shape 15">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5" name="Title 4">
            <a:extLst>
              <a:ext uri="{FF2B5EF4-FFF2-40B4-BE49-F238E27FC236}">
                <a16:creationId xmlns:a16="http://schemas.microsoft.com/office/drawing/2014/main" id="{2F3F5E7D-A79F-4EF7-A94A-208436BA6197}"/>
              </a:ext>
            </a:extLst>
          </p:cNvPr>
          <p:cNvSpPr>
            <a:spLocks noGrp="1"/>
          </p:cNvSpPr>
          <p:nvPr>
            <p:ph type="ctrTitle"/>
          </p:nvPr>
        </p:nvSpPr>
        <p:spPr>
          <a:xfrm>
            <a:off x="5781675" y="1850533"/>
            <a:ext cx="5932755" cy="3285207"/>
          </a:xfrm>
        </p:spPr>
        <p:txBody>
          <a:bodyPr>
            <a:noAutofit/>
          </a:bodyPr>
          <a:lstStyle/>
          <a:p>
            <a:pPr>
              <a:lnSpc>
                <a:spcPct val="110000"/>
              </a:lnSpc>
            </a:pPr>
            <a:r>
              <a:rPr lang="en-US" sz="4400">
                <a:solidFill>
                  <a:schemeClr val="bg1"/>
                </a:solidFill>
                <a:latin typeface="Futura"/>
                <a:ea typeface="+mj-lt"/>
                <a:cs typeface="+mj-lt"/>
              </a:rPr>
              <a:t>Energy Market</a:t>
            </a:r>
            <a:br>
              <a:rPr lang="en-US" sz="4400">
                <a:solidFill>
                  <a:schemeClr val="bg1"/>
                </a:solidFill>
                <a:latin typeface="Futura"/>
                <a:ea typeface="+mj-lt"/>
                <a:cs typeface="+mj-lt"/>
              </a:rPr>
            </a:br>
            <a:r>
              <a:rPr lang="en-US" sz="4400">
                <a:solidFill>
                  <a:schemeClr val="bg1"/>
                </a:solidFill>
                <a:latin typeface="Futura"/>
                <a:ea typeface="+mj-lt"/>
                <a:cs typeface="+mj-lt"/>
              </a:rPr>
              <a:t>and Battery Optimization</a:t>
            </a:r>
            <a:endParaRPr lang="en-US" sz="4400">
              <a:solidFill>
                <a:schemeClr val="bg1"/>
              </a:solidFill>
              <a:latin typeface="Futura"/>
              <a:ea typeface="Meiryo"/>
              <a:cs typeface="Times"/>
            </a:endParaRPr>
          </a:p>
          <a:p>
            <a:pPr>
              <a:lnSpc>
                <a:spcPct val="110000"/>
              </a:lnSpc>
            </a:pPr>
            <a:br>
              <a:rPr lang="en-US" sz="4400"/>
            </a:br>
            <a:endParaRPr lang="en-US" sz="4400">
              <a:solidFill>
                <a:schemeClr val="bg1"/>
              </a:solidFill>
              <a:latin typeface="Times"/>
              <a:ea typeface="Meiryo"/>
              <a:cs typeface="Times"/>
            </a:endParaRPr>
          </a:p>
        </p:txBody>
      </p:sp>
      <p:sp>
        <p:nvSpPr>
          <p:cNvPr id="3" name="Subtitle 2"/>
          <p:cNvSpPr>
            <a:spLocks noGrp="1"/>
          </p:cNvSpPr>
          <p:nvPr>
            <p:ph type="subTitle" idx="1"/>
          </p:nvPr>
        </p:nvSpPr>
        <p:spPr>
          <a:xfrm>
            <a:off x="5780151" y="3629990"/>
            <a:ext cx="5934278" cy="1150200"/>
          </a:xfrm>
        </p:spPr>
        <p:txBody>
          <a:bodyPr>
            <a:normAutofit fontScale="92500"/>
          </a:bodyPr>
          <a:lstStyle/>
          <a:p>
            <a:r>
              <a:rPr lang="en-US">
                <a:solidFill>
                  <a:schemeClr val="bg1"/>
                </a:solidFill>
                <a:latin typeface="Gill Sans MT"/>
                <a:ea typeface="Meiryo"/>
                <a:cs typeface="Times"/>
              </a:rPr>
              <a:t>Group 13</a:t>
            </a:r>
            <a:endParaRPr lang="en-US">
              <a:ea typeface="Meiryo"/>
            </a:endParaRPr>
          </a:p>
          <a:p>
            <a:r>
              <a:rPr lang="en-US">
                <a:solidFill>
                  <a:schemeClr val="bg1"/>
                </a:solidFill>
                <a:latin typeface="Gill Sans MT"/>
                <a:ea typeface="Meiryo"/>
                <a:cs typeface="Times"/>
              </a:rPr>
              <a:t>Cynthia, Gerry, Gilbert, Karina, Yuhong</a:t>
            </a:r>
            <a:endParaRPr lang="en-US">
              <a:solidFill>
                <a:schemeClr val="bg1"/>
              </a:solidFill>
              <a:latin typeface="Gill Sans MT"/>
              <a:ea typeface="Meiryo"/>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How Modern Technology Has Affected U.S. Politics - T2 Website">
            <a:extLst>
              <a:ext uri="{FF2B5EF4-FFF2-40B4-BE49-F238E27FC236}">
                <a16:creationId xmlns:a16="http://schemas.microsoft.com/office/drawing/2014/main" id="{82E3FF01-9ABE-4707-AC11-66A050EC6211}"/>
              </a:ext>
            </a:extLst>
          </p:cNvPr>
          <p:cNvPicPr>
            <a:picLocks noChangeAspect="1"/>
          </p:cNvPicPr>
          <p:nvPr/>
        </p:nvPicPr>
        <p:blipFill rotWithShape="1">
          <a:blip r:embed="rId3">
            <a:alphaModFix amt="50000"/>
          </a:blip>
          <a:srcRect t="4479" b="13999"/>
          <a:stretch/>
        </p:blipFill>
        <p:spPr>
          <a:xfrm>
            <a:off x="20" y="1"/>
            <a:ext cx="12191980" cy="6857999"/>
          </a:xfrm>
          <a:prstGeom prst="rect">
            <a:avLst/>
          </a:prstGeom>
        </p:spPr>
      </p:pic>
      <p:pic>
        <p:nvPicPr>
          <p:cNvPr id="6" name="Picture 8" descr="Table&#10;&#10;Description automatically generated">
            <a:extLst>
              <a:ext uri="{FF2B5EF4-FFF2-40B4-BE49-F238E27FC236}">
                <a16:creationId xmlns:a16="http://schemas.microsoft.com/office/drawing/2014/main" id="{AD61554A-B2E6-456F-A89A-3582DB721D7F}"/>
              </a:ext>
            </a:extLst>
          </p:cNvPr>
          <p:cNvPicPr>
            <a:picLocks noChangeAspect="1"/>
          </p:cNvPicPr>
          <p:nvPr/>
        </p:nvPicPr>
        <p:blipFill>
          <a:blip r:embed="rId4"/>
          <a:stretch>
            <a:fillRect/>
          </a:stretch>
        </p:blipFill>
        <p:spPr>
          <a:xfrm>
            <a:off x="1379740" y="910429"/>
            <a:ext cx="9427029" cy="50325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959035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line chart&#10;&#10;Description automatically generated">
            <a:extLst>
              <a:ext uri="{FF2B5EF4-FFF2-40B4-BE49-F238E27FC236}">
                <a16:creationId xmlns:a16="http://schemas.microsoft.com/office/drawing/2014/main" id="{80C84868-4038-4184-A22F-CAAF1199CB9D}"/>
              </a:ext>
            </a:extLst>
          </p:cNvPr>
          <p:cNvPicPr>
            <a:picLocks noChangeAspect="1"/>
          </p:cNvPicPr>
          <p:nvPr/>
        </p:nvPicPr>
        <p:blipFill>
          <a:blip r:embed="rId3"/>
          <a:stretch>
            <a:fillRect/>
          </a:stretch>
        </p:blipFill>
        <p:spPr>
          <a:xfrm>
            <a:off x="1793117" y="542481"/>
            <a:ext cx="8598959" cy="576963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Oval 5">
            <a:extLst>
              <a:ext uri="{FF2B5EF4-FFF2-40B4-BE49-F238E27FC236}">
                <a16:creationId xmlns:a16="http://schemas.microsoft.com/office/drawing/2014/main" id="{80C69310-C4EC-4BD3-A3BC-B403E4081903}"/>
              </a:ext>
            </a:extLst>
          </p:cNvPr>
          <p:cNvSpPr/>
          <p:nvPr/>
        </p:nvSpPr>
        <p:spPr>
          <a:xfrm>
            <a:off x="6421301" y="1097417"/>
            <a:ext cx="1456906" cy="15322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66684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5505F666-027F-46AB-8E13-407C771306B7}"/>
              </a:ext>
            </a:extLst>
          </p:cNvPr>
          <p:cNvPicPr>
            <a:picLocks noChangeAspect="1"/>
          </p:cNvPicPr>
          <p:nvPr/>
        </p:nvPicPr>
        <p:blipFill rotWithShape="1">
          <a:blip r:embed="rId3"/>
          <a:srcRect l="-2057" t="-153" b="3679"/>
          <a:stretch/>
        </p:blipFill>
        <p:spPr>
          <a:xfrm>
            <a:off x="521003" y="1466555"/>
            <a:ext cx="5400494" cy="3930910"/>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4" name="Picture 4" descr="Chart, scatter chart&#10;&#10;Description automatically generated">
            <a:extLst>
              <a:ext uri="{FF2B5EF4-FFF2-40B4-BE49-F238E27FC236}">
                <a16:creationId xmlns:a16="http://schemas.microsoft.com/office/drawing/2014/main" id="{4B92FF9A-851E-4CF6-85C7-1D7A4B6ABE44}"/>
              </a:ext>
            </a:extLst>
          </p:cNvPr>
          <p:cNvPicPr>
            <a:picLocks noChangeAspect="1"/>
          </p:cNvPicPr>
          <p:nvPr/>
        </p:nvPicPr>
        <p:blipFill rotWithShape="1">
          <a:blip r:embed="rId4"/>
          <a:srcRect l="-873" t="-1399" r="9361" b="8392"/>
          <a:stretch/>
        </p:blipFill>
        <p:spPr>
          <a:xfrm>
            <a:off x="6055181" y="1466555"/>
            <a:ext cx="5819825" cy="3888152"/>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414525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chnology, Blue HD Wallpapers / Desktop and Mobile Images ...">
            <a:extLst>
              <a:ext uri="{FF2B5EF4-FFF2-40B4-BE49-F238E27FC236}">
                <a16:creationId xmlns:a16="http://schemas.microsoft.com/office/drawing/2014/main" id="{180C0AC2-6DC6-4099-AB3A-E02467C0997F}"/>
              </a:ext>
            </a:extLst>
          </p:cNvPr>
          <p:cNvPicPr>
            <a:picLocks noChangeAspect="1"/>
          </p:cNvPicPr>
          <p:nvPr/>
        </p:nvPicPr>
        <p:blipFill rotWithShape="1">
          <a:blip r:embed="rId2"/>
          <a:srcRect/>
          <a:stretch/>
        </p:blipFill>
        <p:spPr>
          <a:xfrm>
            <a:off x="-3047" y="10"/>
            <a:ext cx="12191999" cy="6857990"/>
          </a:xfrm>
          <a:prstGeom prst="rect">
            <a:avLst/>
          </a:prstGeom>
        </p:spPr>
      </p:pic>
      <p:sp>
        <p:nvSpPr>
          <p:cNvPr id="53" name="Rectangle 5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14537E-DDC0-44C9-82A0-CC93EEB14005}"/>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Loss Removal</a:t>
            </a:r>
          </a:p>
        </p:txBody>
      </p:sp>
    </p:spTree>
    <p:extLst>
      <p:ext uri="{BB962C8B-B14F-4D97-AF65-F5344CB8AC3E}">
        <p14:creationId xmlns:p14="http://schemas.microsoft.com/office/powerpoint/2010/main" val="34686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FC288F-40E5-4FFC-AB47-7D66A1EBB8F8}"/>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latin typeface="Gill Sans MT"/>
                <a:cs typeface="Calibri Light"/>
              </a:rPr>
              <a:t>Loss Removal</a:t>
            </a:r>
            <a:endParaRPr lang="en-US" sz="4000" dirty="0">
              <a:solidFill>
                <a:srgbClr val="FFFFFF"/>
              </a:solidFill>
              <a:latin typeface="Gill Sans MT"/>
            </a:endParaRPr>
          </a:p>
        </p:txBody>
      </p:sp>
      <p:pic>
        <p:nvPicPr>
          <p:cNvPr id="7" name="Picture 8" descr="Table&#10;&#10;Description automatically generated">
            <a:extLst>
              <a:ext uri="{FF2B5EF4-FFF2-40B4-BE49-F238E27FC236}">
                <a16:creationId xmlns:a16="http://schemas.microsoft.com/office/drawing/2014/main" id="{656AC647-A01D-405E-8550-7ACB4747E06C}"/>
              </a:ext>
            </a:extLst>
          </p:cNvPr>
          <p:cNvPicPr>
            <a:picLocks noChangeAspect="1"/>
          </p:cNvPicPr>
          <p:nvPr/>
        </p:nvPicPr>
        <p:blipFill rotWithShape="1">
          <a:blip r:embed="rId2"/>
          <a:srcRect l="50108" b="-135"/>
          <a:stretch/>
        </p:blipFill>
        <p:spPr>
          <a:xfrm>
            <a:off x="5472767" y="620144"/>
            <a:ext cx="5217895" cy="55913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06285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lue, clear&#10;&#10;Description automatically generated">
            <a:extLst>
              <a:ext uri="{FF2B5EF4-FFF2-40B4-BE49-F238E27FC236}">
                <a16:creationId xmlns:a16="http://schemas.microsoft.com/office/drawing/2014/main" id="{BC3B14DF-E720-4BC4-8972-22C2FB67E8CB}"/>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5709" r="-1" b="-1"/>
          <a:stretch/>
        </p:blipFill>
        <p:spPr>
          <a:xfrm>
            <a:off x="-40801" y="10"/>
            <a:ext cx="12188930" cy="6857990"/>
          </a:xfrm>
          <a:prstGeom prst="rect">
            <a:avLst/>
          </a:prstGeom>
        </p:spPr>
      </p:pic>
      <p:sp>
        <p:nvSpPr>
          <p:cNvPr id="2" name="Title 1">
            <a:extLst>
              <a:ext uri="{FF2B5EF4-FFF2-40B4-BE49-F238E27FC236}">
                <a16:creationId xmlns:a16="http://schemas.microsoft.com/office/drawing/2014/main" id="{CA74B15F-DE0C-43A6-A6E4-AE7EFF6F0584}"/>
              </a:ext>
            </a:extLst>
          </p:cNvPr>
          <p:cNvSpPr>
            <a:spLocks noGrp="1"/>
          </p:cNvSpPr>
          <p:nvPr>
            <p:ph type="title"/>
          </p:nvPr>
        </p:nvSpPr>
        <p:spPr>
          <a:xfrm>
            <a:off x="1646464" y="2687184"/>
            <a:ext cx="9144000" cy="3063240"/>
          </a:xfrm>
        </p:spPr>
        <p:txBody>
          <a:bodyPr vert="horz" lIns="91440" tIns="45720" rIns="91440" bIns="45720" rtlCol="0" anchor="b">
            <a:normAutofit fontScale="90000"/>
          </a:bodyPr>
          <a:lstStyle/>
          <a:p>
            <a:pPr algn="ctr"/>
            <a:r>
              <a:rPr lang="en-US" sz="6600" b="1">
                <a:solidFill>
                  <a:srgbClr val="FFFFFF"/>
                </a:solidFill>
              </a:rPr>
              <a:t>Stationary Maximization </a:t>
            </a:r>
            <a:br>
              <a:rPr lang="en-US" sz="6600" b="1">
                <a:solidFill>
                  <a:srgbClr val="FFFFFF"/>
                </a:solidFill>
              </a:rPr>
            </a:br>
            <a:endParaRPr lang="en-US" sz="6600">
              <a:cs typeface="Calibri Light"/>
            </a:endParaRPr>
          </a:p>
          <a:p>
            <a:pPr algn="ctr"/>
            <a:br>
              <a:rPr lang="en-US" sz="6600"/>
            </a:br>
            <a:endParaRPr lang="en-US" sz="6600">
              <a:solidFill>
                <a:srgbClr val="FFFFFF"/>
              </a:solidFill>
            </a:endParaRPr>
          </a:p>
        </p:txBody>
      </p:sp>
      <p:sp>
        <p:nvSpPr>
          <p:cNvPr id="6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29E7305-CB16-4BEF-A5A5-C250004B5E6C}"/>
              </a:ext>
            </a:extLst>
          </p:cNvPr>
          <p:cNvSpPr txBox="1"/>
          <p:nvPr/>
        </p:nvSpPr>
        <p:spPr>
          <a:xfrm>
            <a:off x="9715196"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581821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1BE1823-D3BF-4858-AA7B-1D9DE27355F3}"/>
              </a:ext>
            </a:extLst>
          </p:cNvPr>
          <p:cNvPicPr>
            <a:picLocks noChangeAspect="1"/>
          </p:cNvPicPr>
          <p:nvPr/>
        </p:nvPicPr>
        <p:blipFill rotWithShape="1">
          <a:blip r:embed="rId2">
            <a:alphaModFix amt="35000"/>
          </a:blip>
          <a:srcRect t="1177" r="-2" b="14426"/>
          <a:stretch/>
        </p:blipFill>
        <p:spPr>
          <a:xfrm>
            <a:off x="20" y="10"/>
            <a:ext cx="12191980" cy="6857990"/>
          </a:xfrm>
          <a:prstGeom prst="rect">
            <a:avLst/>
          </a:prstGeom>
        </p:spPr>
      </p:pic>
      <p:sp>
        <p:nvSpPr>
          <p:cNvPr id="2" name="Title 1">
            <a:extLst>
              <a:ext uri="{FF2B5EF4-FFF2-40B4-BE49-F238E27FC236}">
                <a16:creationId xmlns:a16="http://schemas.microsoft.com/office/drawing/2014/main" id="{6CB014AB-B45C-40D8-A194-F96FEB5EE5A5}"/>
              </a:ext>
            </a:extLst>
          </p:cNvPr>
          <p:cNvSpPr>
            <a:spLocks noGrp="1"/>
          </p:cNvSpPr>
          <p:nvPr>
            <p:ph type="title"/>
          </p:nvPr>
        </p:nvSpPr>
        <p:spPr>
          <a:xfrm>
            <a:off x="676072" y="357019"/>
            <a:ext cx="10515600" cy="1325563"/>
          </a:xfrm>
        </p:spPr>
        <p:txBody>
          <a:bodyPr>
            <a:normAutofit/>
          </a:bodyPr>
          <a:lstStyle/>
          <a:p>
            <a:r>
              <a:rPr lang="en-US">
                <a:solidFill>
                  <a:srgbClr val="FFFFFF"/>
                </a:solidFill>
                <a:latin typeface="Gill Sans MT"/>
                <a:cs typeface="Calibri Light"/>
              </a:rPr>
              <a:t>Stationary Maximization</a:t>
            </a:r>
            <a:endParaRPr lang="en-US">
              <a:solidFill>
                <a:srgbClr val="FFFFFF"/>
              </a:solidFill>
              <a:latin typeface="Gill Sans MT"/>
            </a:endParaRPr>
          </a:p>
        </p:txBody>
      </p:sp>
      <p:sp>
        <p:nvSpPr>
          <p:cNvPr id="36" name="TextBox 35">
            <a:extLst>
              <a:ext uri="{FF2B5EF4-FFF2-40B4-BE49-F238E27FC236}">
                <a16:creationId xmlns:a16="http://schemas.microsoft.com/office/drawing/2014/main" id="{91864D6C-C1B5-417A-8711-DFE591E7C118}"/>
              </a:ext>
            </a:extLst>
          </p:cNvPr>
          <p:cNvSpPr txBox="1"/>
          <p:nvPr/>
        </p:nvSpPr>
        <p:spPr>
          <a:xfrm>
            <a:off x="743707" y="1675177"/>
            <a:ext cx="105501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Futura"/>
                <a:ea typeface="+mn-lt"/>
                <a:cs typeface="+mn-lt"/>
              </a:rPr>
              <a:t>Iterate over all 'Do nothing' time(rows) to take actions on all </a:t>
            </a:r>
            <a:r>
              <a:rPr lang="en-US" sz="2400" u="sng">
                <a:latin typeface="Futura"/>
                <a:ea typeface="+mn-lt"/>
                <a:cs typeface="+mn-lt"/>
              </a:rPr>
              <a:t>profitable</a:t>
            </a:r>
            <a:r>
              <a:rPr lang="en-US" sz="2400">
                <a:latin typeface="Futura"/>
                <a:ea typeface="+mn-lt"/>
                <a:cs typeface="+mn-lt"/>
              </a:rPr>
              <a:t> </a:t>
            </a:r>
            <a:r>
              <a:rPr lang="en-US" sz="2400" u="sng">
                <a:latin typeface="Futura"/>
                <a:ea typeface="+mn-lt"/>
                <a:cs typeface="+mn-lt"/>
              </a:rPr>
              <a:t>immediate charge-discharge transactions</a:t>
            </a:r>
            <a:r>
              <a:rPr lang="en-US" sz="2400">
                <a:latin typeface="Futura"/>
                <a:ea typeface="+mn-lt"/>
                <a:cs typeface="+mn-lt"/>
              </a:rPr>
              <a:t>.</a:t>
            </a:r>
            <a:endParaRPr lang="en-US" sz="2400">
              <a:latin typeface="Futura"/>
            </a:endParaRPr>
          </a:p>
          <a:p>
            <a:pPr algn="l"/>
            <a:endParaRPr lang="en-US" sz="1600">
              <a:latin typeface="Futura"/>
              <a:cs typeface="Calibri"/>
            </a:endParaRPr>
          </a:p>
        </p:txBody>
      </p:sp>
      <p:sp>
        <p:nvSpPr>
          <p:cNvPr id="83" name="TextBox 82">
            <a:extLst>
              <a:ext uri="{FF2B5EF4-FFF2-40B4-BE49-F238E27FC236}">
                <a16:creationId xmlns:a16="http://schemas.microsoft.com/office/drawing/2014/main" id="{D31220E0-7263-4779-83EF-3508F549F7BC}"/>
              </a:ext>
            </a:extLst>
          </p:cNvPr>
          <p:cNvSpPr txBox="1"/>
          <p:nvPr/>
        </p:nvSpPr>
        <p:spPr>
          <a:xfrm>
            <a:off x="6748501" y="655651"/>
            <a:ext cx="46122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What does the underlined part mean?</a:t>
            </a:r>
          </a:p>
        </p:txBody>
      </p:sp>
      <p:graphicFrame>
        <p:nvGraphicFramePr>
          <p:cNvPr id="237" name="Content Placeholder 2">
            <a:extLst>
              <a:ext uri="{FF2B5EF4-FFF2-40B4-BE49-F238E27FC236}">
                <a16:creationId xmlns:a16="http://schemas.microsoft.com/office/drawing/2014/main" id="{9E4F3EA5-8C47-4015-B729-F05FD4394BAD}"/>
              </a:ext>
            </a:extLst>
          </p:cNvPr>
          <p:cNvGraphicFramePr>
            <a:graphicFrameLocks noGrp="1"/>
          </p:cNvGraphicFramePr>
          <p:nvPr>
            <p:ph idx="1"/>
            <p:extLst>
              <p:ext uri="{D42A27DB-BD31-4B8C-83A1-F6EECF244321}">
                <p14:modId xmlns:p14="http://schemas.microsoft.com/office/powerpoint/2010/main" val="279976851"/>
              </p:ext>
            </p:extLst>
          </p:nvPr>
        </p:nvGraphicFramePr>
        <p:xfrm>
          <a:off x="1683764" y="2749652"/>
          <a:ext cx="8312785" cy="341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722854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1683EE59-834D-4DAC-B998-1920A0BDE67D}"/>
              </a:ext>
            </a:extLst>
          </p:cNvPr>
          <p:cNvPicPr>
            <a:picLocks noChangeAspect="1"/>
          </p:cNvPicPr>
          <p:nvPr/>
        </p:nvPicPr>
        <p:blipFill rotWithShape="1">
          <a:blip r:embed="rId2">
            <a:alphaModFix amt="40000"/>
          </a:blip>
          <a:srcRect t="6113" b="9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675EAF25-55A7-4084-A273-EC16D7FF7362}"/>
              </a:ext>
            </a:extLst>
          </p:cNvPr>
          <p:cNvSpPr>
            <a:spLocks noGrp="1"/>
          </p:cNvSpPr>
          <p:nvPr>
            <p:ph type="ctrTitle"/>
          </p:nvPr>
        </p:nvSpPr>
        <p:spPr>
          <a:xfrm>
            <a:off x="965200" y="965200"/>
            <a:ext cx="10261600" cy="3564869"/>
          </a:xfrm>
        </p:spPr>
        <p:txBody>
          <a:bodyPr>
            <a:normAutofit/>
          </a:bodyPr>
          <a:lstStyle/>
          <a:p>
            <a:pPr algn="l"/>
            <a:r>
              <a:rPr lang="en-US" sz="11500">
                <a:ln w="22225">
                  <a:solidFill>
                    <a:schemeClr val="tx1"/>
                  </a:solidFill>
                  <a:miter lim="800000"/>
                </a:ln>
                <a:noFill/>
                <a:cs typeface="Calibri Light"/>
              </a:rPr>
              <a:t>Shift Action</a:t>
            </a:r>
          </a:p>
        </p:txBody>
      </p:sp>
      <p:sp>
        <p:nvSpPr>
          <p:cNvPr id="3" name="Subtitle 2">
            <a:extLst>
              <a:ext uri="{FF2B5EF4-FFF2-40B4-BE49-F238E27FC236}">
                <a16:creationId xmlns:a16="http://schemas.microsoft.com/office/drawing/2014/main" id="{43A5BD6B-773A-491E-8D4D-AC7A8D610C8A}"/>
              </a:ext>
            </a:extLst>
          </p:cNvPr>
          <p:cNvSpPr>
            <a:spLocks noGrp="1"/>
          </p:cNvSpPr>
          <p:nvPr>
            <p:ph type="subTitle" idx="1"/>
          </p:nvPr>
        </p:nvSpPr>
        <p:spPr>
          <a:xfrm>
            <a:off x="965200" y="4572002"/>
            <a:ext cx="10261600" cy="1202995"/>
          </a:xfrm>
        </p:spPr>
        <p:txBody>
          <a:bodyPr>
            <a:normAutofit/>
          </a:bodyPr>
          <a:lstStyle/>
          <a:p>
            <a:pPr algn="l"/>
            <a:endParaRPr lang="en-US" sz="3200"/>
          </a:p>
        </p:txBody>
      </p:sp>
    </p:spTree>
    <p:extLst>
      <p:ext uri="{BB962C8B-B14F-4D97-AF65-F5344CB8AC3E}">
        <p14:creationId xmlns:p14="http://schemas.microsoft.com/office/powerpoint/2010/main" val="840794980"/>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2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Isosceles Triangle 2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9" descr="Blue gradient Wallpaper HD Download">
            <a:extLst>
              <a:ext uri="{FF2B5EF4-FFF2-40B4-BE49-F238E27FC236}">
                <a16:creationId xmlns:a16="http://schemas.microsoft.com/office/drawing/2014/main" id="{73322827-36D3-48DA-8F86-684683813F05}"/>
              </a:ext>
            </a:extLst>
          </p:cNvPr>
          <p:cNvPicPr>
            <a:picLocks noChangeAspect="1"/>
          </p:cNvPicPr>
          <p:nvPr/>
        </p:nvPicPr>
        <p:blipFill>
          <a:blip r:embed="rId2"/>
          <a:stretch>
            <a:fillRect/>
          </a:stretch>
        </p:blipFill>
        <p:spPr>
          <a:xfrm>
            <a:off x="2722" y="-2960"/>
            <a:ext cx="12172949" cy="6959168"/>
          </a:xfrm>
          <a:prstGeom prst="rect">
            <a:avLst/>
          </a:prstGeom>
        </p:spPr>
      </p:pic>
      <p:sp>
        <p:nvSpPr>
          <p:cNvPr id="31" name="Isosceles Triangle 3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able&#10;&#10;Description automatically generated">
            <a:extLst>
              <a:ext uri="{FF2B5EF4-FFF2-40B4-BE49-F238E27FC236}">
                <a16:creationId xmlns:a16="http://schemas.microsoft.com/office/drawing/2014/main" id="{F3797AFB-3381-4DF0-96C2-CE314A84598E}"/>
              </a:ext>
            </a:extLst>
          </p:cNvPr>
          <p:cNvPicPr>
            <a:picLocks noGrp="1" noChangeAspect="1"/>
          </p:cNvPicPr>
          <p:nvPr>
            <p:ph idx="1"/>
          </p:nvPr>
        </p:nvPicPr>
        <p:blipFill>
          <a:blip r:embed="rId3"/>
          <a:stretch>
            <a:fillRect/>
          </a:stretch>
        </p:blipFill>
        <p:spPr>
          <a:xfrm>
            <a:off x="3301942" y="849735"/>
            <a:ext cx="5458838" cy="5157408"/>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684264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ock market graph on display">
            <a:extLst>
              <a:ext uri="{FF2B5EF4-FFF2-40B4-BE49-F238E27FC236}">
                <a16:creationId xmlns:a16="http://schemas.microsoft.com/office/drawing/2014/main" id="{924AF97A-95D6-449B-B322-BD3037765045}"/>
              </a:ext>
            </a:extLst>
          </p:cNvPr>
          <p:cNvPicPr>
            <a:picLocks noGrp="1" noChangeAspect="1"/>
          </p:cNvPicPr>
          <p:nvPr>
            <p:ph idx="1"/>
          </p:nvPr>
        </p:nvPicPr>
        <p:blipFill rotWithShape="1">
          <a:blip r:embed="rId2">
            <a:alphaModFix amt="50000"/>
          </a:blip>
          <a:srcRect t="2993" r="-1"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6194696D-C849-438E-8470-A72FD1C2CAA6}"/>
              </a:ext>
            </a:extLst>
          </p:cNvPr>
          <p:cNvSpPr>
            <a:spLocks noGrp="1"/>
          </p:cNvSpPr>
          <p:nvPr>
            <p:ph type="title"/>
          </p:nvPr>
        </p:nvSpPr>
        <p:spPr>
          <a:xfrm>
            <a:off x="1687286" y="3680506"/>
            <a:ext cx="9144000" cy="3063240"/>
          </a:xfrm>
        </p:spPr>
        <p:txBody>
          <a:bodyPr vert="horz" lIns="91440" tIns="45720" rIns="91440" bIns="45720" rtlCol="0" anchor="b">
            <a:normAutofit/>
          </a:bodyPr>
          <a:lstStyle/>
          <a:p>
            <a:pPr algn="ctr"/>
            <a:r>
              <a:rPr lang="en-US" sz="6600" b="1" dirty="0">
                <a:latin typeface="Gill Sans MT"/>
              </a:rPr>
              <a:t>Period Maximization</a:t>
            </a:r>
            <a:endParaRPr lang="en-US" sz="6600" dirty="0">
              <a:latin typeface="Gill Sans MT"/>
              <a:cs typeface="Calibri Light"/>
            </a:endParaRPr>
          </a:p>
          <a:p>
            <a:pPr algn="ctr"/>
            <a:br>
              <a:rPr lang="en-US" sz="6600" dirty="0"/>
            </a:br>
            <a:endParaRPr lang="en-US" sz="6600">
              <a:latin typeface="Gill Sans MT"/>
              <a:cs typeface="Calibri Light"/>
            </a:endParaRPr>
          </a:p>
          <a:p>
            <a:pPr algn="ctr"/>
            <a:endParaRPr lang="en-US" sz="6600" dirty="0">
              <a:latin typeface="Gill Sans MT"/>
              <a:cs typeface="Calibri Light"/>
            </a:endParaRPr>
          </a:p>
        </p:txBody>
      </p:sp>
      <p:sp>
        <p:nvSpPr>
          <p:cNvPr id="1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25311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4" name="Picture 4" descr="A picture containing electronics, dark&#10;&#10;Description automatically generated">
            <a:extLst>
              <a:ext uri="{FF2B5EF4-FFF2-40B4-BE49-F238E27FC236}">
                <a16:creationId xmlns:a16="http://schemas.microsoft.com/office/drawing/2014/main" id="{C09A1AC3-24E3-4567-8D77-424CB081309E}"/>
              </a:ext>
            </a:extLst>
          </p:cNvPr>
          <p:cNvPicPr>
            <a:picLocks noChangeAspect="1"/>
          </p:cNvPicPr>
          <p:nvPr/>
        </p:nvPicPr>
        <p:blipFill>
          <a:blip r:embed="rId2"/>
          <a:stretch>
            <a:fillRect/>
          </a:stretch>
        </p:blipFill>
        <p:spPr>
          <a:xfrm>
            <a:off x="-2822" y="9221"/>
            <a:ext cx="12197642" cy="6833511"/>
          </a:xfrm>
          <a:prstGeom prst="rect">
            <a:avLst/>
          </a:prstGeom>
        </p:spPr>
      </p:pic>
      <p:sp>
        <p:nvSpPr>
          <p:cNvPr id="10" name="Title 1">
            <a:extLst>
              <a:ext uri="{FF2B5EF4-FFF2-40B4-BE49-F238E27FC236}">
                <a16:creationId xmlns:a16="http://schemas.microsoft.com/office/drawing/2014/main" id="{F8DB2730-1E96-409E-BD1A-F961D908256B}"/>
              </a:ext>
            </a:extLst>
          </p:cNvPr>
          <p:cNvSpPr>
            <a:spLocks noGrp="1"/>
          </p:cNvSpPr>
          <p:nvPr/>
        </p:nvSpPr>
        <p:spPr>
          <a:xfrm>
            <a:off x="749192" y="1166265"/>
            <a:ext cx="11380693"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4800" b="1">
                <a:solidFill>
                  <a:schemeClr val="bg1"/>
                </a:solidFill>
                <a:latin typeface="Gill Sans MT"/>
              </a:rPr>
              <a:t>Optimization Algorithm Performance</a:t>
            </a:r>
            <a:endParaRPr lang="en-US" sz="4800">
              <a:solidFill>
                <a:schemeClr val="bg1"/>
              </a:solidFill>
              <a:latin typeface="Gill Sans MT"/>
              <a:ea typeface="Meiryo"/>
            </a:endParaRPr>
          </a:p>
          <a:p>
            <a:endParaRPr lang="en-US" sz="4800">
              <a:solidFill>
                <a:schemeClr val="bg1"/>
              </a:solidFill>
              <a:latin typeface="Gill Sans MT"/>
              <a:ea typeface="Meiryo"/>
            </a:endParaRPr>
          </a:p>
        </p:txBody>
      </p:sp>
      <p:sp>
        <p:nvSpPr>
          <p:cNvPr id="5" name="Title 1">
            <a:extLst>
              <a:ext uri="{FF2B5EF4-FFF2-40B4-BE49-F238E27FC236}">
                <a16:creationId xmlns:a16="http://schemas.microsoft.com/office/drawing/2014/main" id="{FFDB2CDC-62AD-4A6B-BE68-B5256D584A3A}"/>
              </a:ext>
            </a:extLst>
          </p:cNvPr>
          <p:cNvSpPr>
            <a:spLocks noGrp="1"/>
          </p:cNvSpPr>
          <p:nvPr/>
        </p:nvSpPr>
        <p:spPr>
          <a:xfrm>
            <a:off x="556573" y="1842157"/>
            <a:ext cx="7939024" cy="1847726"/>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marL="342900" indent="-342900" algn="ctr">
              <a:lnSpc>
                <a:spcPct val="110000"/>
              </a:lnSpc>
              <a:buFont typeface="Arial"/>
              <a:buChar char="•"/>
            </a:pPr>
            <a:r>
              <a:rPr lang="en-US" sz="2400">
                <a:solidFill>
                  <a:schemeClr val="bg1"/>
                </a:solidFill>
                <a:latin typeface="Gill Sans MT"/>
                <a:ea typeface="Meiryo"/>
                <a:cs typeface="Times"/>
              </a:rPr>
              <a:t>Revenue (Training and Testing) GRAPH</a:t>
            </a:r>
            <a:endParaRPr lang="en-US" sz="2400">
              <a:solidFill>
                <a:schemeClr val="bg1"/>
              </a:solidFill>
              <a:latin typeface="Gill Sans MT"/>
              <a:ea typeface="Meiryo"/>
            </a:endParaRPr>
          </a:p>
          <a:p>
            <a:pPr marL="342900" indent="-342900" algn="ctr">
              <a:lnSpc>
                <a:spcPct val="110000"/>
              </a:lnSpc>
              <a:buFont typeface="Arial"/>
              <a:buChar char="•"/>
            </a:pPr>
            <a:r>
              <a:rPr lang="en-US" sz="2400">
                <a:solidFill>
                  <a:schemeClr val="bg1"/>
                </a:solidFill>
                <a:latin typeface="Gill Sans MT"/>
                <a:ea typeface="Meiryo"/>
                <a:cs typeface="Times"/>
              </a:rPr>
              <a:t>Efficiency per revenue increase</a:t>
            </a:r>
          </a:p>
          <a:p>
            <a:pPr marL="342900" indent="-342900" algn="ctr">
              <a:lnSpc>
                <a:spcPct val="110000"/>
              </a:lnSpc>
              <a:buFont typeface="Arial"/>
              <a:buChar char="•"/>
            </a:pPr>
            <a:endParaRPr lang="en-US" sz="2400">
              <a:solidFill>
                <a:schemeClr val="bg1"/>
              </a:solidFill>
              <a:latin typeface="Gill Sans MT"/>
              <a:ea typeface="Meiryo"/>
              <a:cs typeface="Times"/>
            </a:endParaRPr>
          </a:p>
        </p:txBody>
      </p:sp>
      <p:sp>
        <p:nvSpPr>
          <p:cNvPr id="22" name="Content Placeholder 21">
            <a:extLst>
              <a:ext uri="{FF2B5EF4-FFF2-40B4-BE49-F238E27FC236}">
                <a16:creationId xmlns:a16="http://schemas.microsoft.com/office/drawing/2014/main" id="{249EFBFF-8080-4D33-8CEC-F7C19F0AA4C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50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6" descr="Background pattern&#10;&#10;Description automatically generated">
            <a:extLst>
              <a:ext uri="{FF2B5EF4-FFF2-40B4-BE49-F238E27FC236}">
                <a16:creationId xmlns:a16="http://schemas.microsoft.com/office/drawing/2014/main" id="{09AE9652-B90E-4347-BEBC-489F9A22B2F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508" r="-1" b="13200"/>
          <a:stretch/>
        </p:blipFill>
        <p:spPr>
          <a:xfrm>
            <a:off x="39393" y="-4123"/>
            <a:ext cx="12188952" cy="6857990"/>
          </a:xfrm>
          <a:prstGeom prst="rect">
            <a:avLst/>
          </a:prstGeom>
          <a:ln w="28575">
            <a:solidFill>
              <a:schemeClr val="tx1"/>
            </a:solidFill>
          </a:ln>
        </p:spPr>
      </p:pic>
      <p:sp>
        <p:nvSpPr>
          <p:cNvPr id="26" name="Freeform: Shape 25">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a:extLst>
              <a:ext uri="{FF2B5EF4-FFF2-40B4-BE49-F238E27FC236}">
                <a16:creationId xmlns:a16="http://schemas.microsoft.com/office/drawing/2014/main" id="{AA8BEF3C-C926-4984-A3C9-BF0F421E85D6}"/>
              </a:ext>
            </a:extLst>
          </p:cNvPr>
          <p:cNvPicPr>
            <a:picLocks noChangeAspect="1"/>
          </p:cNvPicPr>
          <p:nvPr/>
        </p:nvPicPr>
        <p:blipFill rotWithShape="1">
          <a:blip r:embed="rId4"/>
          <a:srcRect r="328" b="6849"/>
          <a:stretch/>
        </p:blipFill>
        <p:spPr>
          <a:xfrm>
            <a:off x="3700532" y="1022936"/>
            <a:ext cx="4132804" cy="46297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06753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157" name="TextBox 156">
            <a:extLst>
              <a:ext uri="{FF2B5EF4-FFF2-40B4-BE49-F238E27FC236}">
                <a16:creationId xmlns:a16="http://schemas.microsoft.com/office/drawing/2014/main" id="{0CA7C4D3-674F-4E2A-85CF-52A5F1984158}"/>
              </a:ext>
            </a:extLst>
          </p:cNvPr>
          <p:cNvSpPr txBox="1"/>
          <p:nvPr/>
        </p:nvSpPr>
        <p:spPr>
          <a:xfrm>
            <a:off x="2403021" y="5974896"/>
            <a:ext cx="62633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rPr>
              <a:t>Best Possible Outcome = 17 Happiness</a:t>
            </a:r>
            <a:endParaRPr lang="en-US" b="1">
              <a:solidFill>
                <a:srgbClr val="FFFFFF"/>
              </a:solidFill>
              <a:ea typeface="Meiryo"/>
            </a:endParaRPr>
          </a:p>
        </p:txBody>
      </p:sp>
      <p:grpSp>
        <p:nvGrpSpPr>
          <p:cNvPr id="164" name="Group 163">
            <a:extLst>
              <a:ext uri="{FF2B5EF4-FFF2-40B4-BE49-F238E27FC236}">
                <a16:creationId xmlns:a16="http://schemas.microsoft.com/office/drawing/2014/main" id="{FB7B84E9-3531-4CD0-9CCD-A3CDB55FAF42}"/>
              </a:ext>
            </a:extLst>
          </p:cNvPr>
          <p:cNvGrpSpPr/>
          <p:nvPr/>
        </p:nvGrpSpPr>
        <p:grpSpPr>
          <a:xfrm>
            <a:off x="1811592" y="3678939"/>
            <a:ext cx="7373229" cy="1175413"/>
            <a:chOff x="2675647" y="4106824"/>
            <a:chExt cx="6442183" cy="984289"/>
          </a:xfrm>
        </p:grpSpPr>
        <p:pic>
          <p:nvPicPr>
            <p:cNvPr id="159" name="Picture 3" descr="A picture containing text, clipart&#10;&#10;Description automatically generated">
              <a:extLst>
                <a:ext uri="{FF2B5EF4-FFF2-40B4-BE49-F238E27FC236}">
                  <a16:creationId xmlns:a16="http://schemas.microsoft.com/office/drawing/2014/main" id="{66BEB0AE-F171-4951-9309-957A6E60FE2D}"/>
                </a:ext>
              </a:extLst>
            </p:cNvPr>
            <p:cNvPicPr>
              <a:picLocks noChangeAspect="1"/>
            </p:cNvPicPr>
            <p:nvPr/>
          </p:nvPicPr>
          <p:blipFill>
            <a:blip r:embed="rId2"/>
            <a:stretch>
              <a:fillRect/>
            </a:stretch>
          </p:blipFill>
          <p:spPr>
            <a:xfrm>
              <a:off x="3919538" y="4119563"/>
              <a:ext cx="1009650" cy="971550"/>
            </a:xfrm>
            <a:prstGeom prst="rect">
              <a:avLst/>
            </a:prstGeom>
            <a:ln>
              <a:noFill/>
            </a:ln>
            <a:effectLst>
              <a:softEdge rad="112500"/>
            </a:effectLst>
          </p:spPr>
        </p:pic>
        <p:pic>
          <p:nvPicPr>
            <p:cNvPr id="160" name="Picture 8" descr="A picture containing clipart&#10;&#10;Description automatically generated">
              <a:extLst>
                <a:ext uri="{FF2B5EF4-FFF2-40B4-BE49-F238E27FC236}">
                  <a16:creationId xmlns:a16="http://schemas.microsoft.com/office/drawing/2014/main" id="{1282E5BB-64A3-4EB3-997B-4100CD5CC28F}"/>
                </a:ext>
              </a:extLst>
            </p:cNvPr>
            <p:cNvPicPr>
              <a:picLocks noChangeAspect="1"/>
            </p:cNvPicPr>
            <p:nvPr/>
          </p:nvPicPr>
          <p:blipFill>
            <a:blip r:embed="rId3"/>
            <a:stretch>
              <a:fillRect/>
            </a:stretch>
          </p:blipFill>
          <p:spPr>
            <a:xfrm>
              <a:off x="6619875" y="4114800"/>
              <a:ext cx="981075" cy="971550"/>
            </a:xfrm>
            <a:prstGeom prst="rect">
              <a:avLst/>
            </a:prstGeom>
            <a:ln>
              <a:noFill/>
            </a:ln>
            <a:effectLst>
              <a:softEdge rad="112500"/>
            </a:effectLst>
          </p:spPr>
        </p:pic>
        <p:pic>
          <p:nvPicPr>
            <p:cNvPr id="161" name="Picture 9" descr="A picture containing shape&#10;&#10;Description automatically generated">
              <a:extLst>
                <a:ext uri="{FF2B5EF4-FFF2-40B4-BE49-F238E27FC236}">
                  <a16:creationId xmlns:a16="http://schemas.microsoft.com/office/drawing/2014/main" id="{5991F28D-806D-4452-9FBE-D7E82343B307}"/>
                </a:ext>
              </a:extLst>
            </p:cNvPr>
            <p:cNvPicPr>
              <a:picLocks noChangeAspect="1"/>
            </p:cNvPicPr>
            <p:nvPr/>
          </p:nvPicPr>
          <p:blipFill>
            <a:blip r:embed="rId4"/>
            <a:stretch>
              <a:fillRect/>
            </a:stretch>
          </p:blipFill>
          <p:spPr>
            <a:xfrm>
              <a:off x="5229225" y="4110038"/>
              <a:ext cx="1066800" cy="971550"/>
            </a:xfrm>
            <a:prstGeom prst="rect">
              <a:avLst/>
            </a:prstGeom>
            <a:ln>
              <a:noFill/>
            </a:ln>
            <a:effectLst>
              <a:softEdge rad="112500"/>
            </a:effectLst>
          </p:spPr>
        </p:pic>
        <p:pic>
          <p:nvPicPr>
            <p:cNvPr id="162" name="Picture 10" descr="A picture containing icon&#10;&#10;Description automatically generated">
              <a:extLst>
                <a:ext uri="{FF2B5EF4-FFF2-40B4-BE49-F238E27FC236}">
                  <a16:creationId xmlns:a16="http://schemas.microsoft.com/office/drawing/2014/main" id="{0CC8E3E6-E3F7-4252-98C5-82BD558D35D6}"/>
                </a:ext>
              </a:extLst>
            </p:cNvPr>
            <p:cNvPicPr>
              <a:picLocks noChangeAspect="1"/>
            </p:cNvPicPr>
            <p:nvPr/>
          </p:nvPicPr>
          <p:blipFill>
            <a:blip r:embed="rId5"/>
            <a:stretch>
              <a:fillRect/>
            </a:stretch>
          </p:blipFill>
          <p:spPr>
            <a:xfrm>
              <a:off x="7938942" y="4106824"/>
              <a:ext cx="1178888" cy="979526"/>
            </a:xfrm>
            <a:prstGeom prst="rect">
              <a:avLst/>
            </a:prstGeom>
            <a:ln>
              <a:noFill/>
            </a:ln>
            <a:effectLst>
              <a:softEdge rad="112500"/>
            </a:effectLst>
          </p:spPr>
        </p:pic>
        <p:pic>
          <p:nvPicPr>
            <p:cNvPr id="163" name="Picture 12" descr="Diagram&#10;&#10;Description automatically generated">
              <a:extLst>
                <a:ext uri="{FF2B5EF4-FFF2-40B4-BE49-F238E27FC236}">
                  <a16:creationId xmlns:a16="http://schemas.microsoft.com/office/drawing/2014/main" id="{42225AC1-8BC1-4F1D-9BE6-5040F285F4C6}"/>
                </a:ext>
              </a:extLst>
            </p:cNvPr>
            <p:cNvPicPr>
              <a:picLocks noChangeAspect="1"/>
            </p:cNvPicPr>
            <p:nvPr/>
          </p:nvPicPr>
          <p:blipFill>
            <a:blip r:embed="rId6"/>
            <a:stretch>
              <a:fillRect/>
            </a:stretch>
          </p:blipFill>
          <p:spPr>
            <a:xfrm>
              <a:off x="2675647" y="4113084"/>
              <a:ext cx="1010528" cy="974981"/>
            </a:xfrm>
            <a:prstGeom prst="rect">
              <a:avLst/>
            </a:prstGeom>
            <a:ln>
              <a:noFill/>
            </a:ln>
            <a:effectLst>
              <a:softEdge rad="112500"/>
            </a:effectLst>
          </p:spPr>
        </p:pic>
      </p:grpSp>
      <p:grpSp>
        <p:nvGrpSpPr>
          <p:cNvPr id="171" name="Group 170">
            <a:extLst>
              <a:ext uri="{FF2B5EF4-FFF2-40B4-BE49-F238E27FC236}">
                <a16:creationId xmlns:a16="http://schemas.microsoft.com/office/drawing/2014/main" id="{2844936C-383E-419C-A6C0-2F4D192AC391}"/>
              </a:ext>
            </a:extLst>
          </p:cNvPr>
          <p:cNvGrpSpPr/>
          <p:nvPr/>
        </p:nvGrpSpPr>
        <p:grpSpPr>
          <a:xfrm>
            <a:off x="1783896" y="891953"/>
            <a:ext cx="7389150" cy="1357875"/>
            <a:chOff x="3086100" y="1576388"/>
            <a:chExt cx="5455574" cy="984936"/>
          </a:xfrm>
        </p:grpSpPr>
        <p:pic>
          <p:nvPicPr>
            <p:cNvPr id="166" name="Picture 165">
              <a:extLst>
                <a:ext uri="{FF2B5EF4-FFF2-40B4-BE49-F238E27FC236}">
                  <a16:creationId xmlns:a16="http://schemas.microsoft.com/office/drawing/2014/main" id="{319A10AE-7E9A-49B3-BF80-00C667810164}"/>
                </a:ext>
              </a:extLst>
            </p:cNvPr>
            <p:cNvPicPr>
              <a:picLocks noChangeAspect="1"/>
            </p:cNvPicPr>
            <p:nvPr/>
          </p:nvPicPr>
          <p:blipFill>
            <a:blip r:embed="rId7"/>
            <a:stretch>
              <a:fillRect/>
            </a:stretch>
          </p:blipFill>
          <p:spPr>
            <a:xfrm>
              <a:off x="6263500" y="1576388"/>
              <a:ext cx="1023320" cy="974981"/>
            </a:xfrm>
            <a:prstGeom prst="rect">
              <a:avLst/>
            </a:prstGeom>
            <a:ln>
              <a:noFill/>
            </a:ln>
            <a:effectLst>
              <a:softEdge rad="112500"/>
            </a:effectLst>
          </p:spPr>
        </p:pic>
        <p:pic>
          <p:nvPicPr>
            <p:cNvPr id="167" name="Picture 5" descr="Diagram&#10;&#10;Description automatically generated">
              <a:extLst>
                <a:ext uri="{FF2B5EF4-FFF2-40B4-BE49-F238E27FC236}">
                  <a16:creationId xmlns:a16="http://schemas.microsoft.com/office/drawing/2014/main" id="{E8BF8A68-E637-490C-AA87-290FBD1EB069}"/>
                </a:ext>
              </a:extLst>
            </p:cNvPr>
            <p:cNvPicPr>
              <a:picLocks noChangeAspect="1"/>
            </p:cNvPicPr>
            <p:nvPr/>
          </p:nvPicPr>
          <p:blipFill>
            <a:blip r:embed="rId8"/>
            <a:stretch>
              <a:fillRect/>
            </a:stretch>
          </p:blipFill>
          <p:spPr>
            <a:xfrm>
              <a:off x="3994296" y="1582359"/>
              <a:ext cx="920988" cy="969131"/>
            </a:xfrm>
            <a:prstGeom prst="rect">
              <a:avLst/>
            </a:prstGeom>
            <a:ln>
              <a:noFill/>
            </a:ln>
            <a:effectLst>
              <a:softEdge rad="112500"/>
            </a:effectLst>
          </p:spPr>
        </p:pic>
        <p:pic>
          <p:nvPicPr>
            <p:cNvPr id="168" name="Picture 6" descr="A picture containing text&#10;&#10;Description automatically generated">
              <a:extLst>
                <a:ext uri="{FF2B5EF4-FFF2-40B4-BE49-F238E27FC236}">
                  <a16:creationId xmlns:a16="http://schemas.microsoft.com/office/drawing/2014/main" id="{5EBDD485-52BD-43A8-872B-26329BBEAE82}"/>
                </a:ext>
              </a:extLst>
            </p:cNvPr>
            <p:cNvPicPr>
              <a:picLocks noChangeAspect="1"/>
            </p:cNvPicPr>
            <p:nvPr/>
          </p:nvPicPr>
          <p:blipFill>
            <a:blip r:embed="rId9"/>
            <a:stretch>
              <a:fillRect/>
            </a:stretch>
          </p:blipFill>
          <p:spPr>
            <a:xfrm>
              <a:off x="3086100" y="1582482"/>
              <a:ext cx="729115" cy="974981"/>
            </a:xfrm>
            <a:prstGeom prst="rect">
              <a:avLst/>
            </a:prstGeom>
            <a:ln>
              <a:noFill/>
            </a:ln>
            <a:effectLst>
              <a:outerShdw blurRad="292100" dist="139700" dir="2700000" algn="tl" rotWithShape="0">
                <a:srgbClr val="333333">
                  <a:alpha val="65000"/>
                </a:srgbClr>
              </a:outerShdw>
            </a:effectLst>
          </p:spPr>
        </p:pic>
        <p:pic>
          <p:nvPicPr>
            <p:cNvPr id="169" name="Picture 4">
              <a:extLst>
                <a:ext uri="{FF2B5EF4-FFF2-40B4-BE49-F238E27FC236}">
                  <a16:creationId xmlns:a16="http://schemas.microsoft.com/office/drawing/2014/main" id="{E2076713-19DB-4E19-B022-6B8B7817F2E1}"/>
                </a:ext>
              </a:extLst>
            </p:cNvPr>
            <p:cNvPicPr>
              <a:picLocks noChangeAspect="1"/>
            </p:cNvPicPr>
            <p:nvPr/>
          </p:nvPicPr>
          <p:blipFill>
            <a:blip r:embed="rId10"/>
            <a:stretch>
              <a:fillRect/>
            </a:stretch>
          </p:blipFill>
          <p:spPr>
            <a:xfrm>
              <a:off x="7511349" y="1579434"/>
              <a:ext cx="1030325" cy="981890"/>
            </a:xfrm>
            <a:prstGeom prst="rect">
              <a:avLst/>
            </a:prstGeom>
            <a:ln>
              <a:noFill/>
            </a:ln>
            <a:effectLst>
              <a:softEdge rad="112500"/>
            </a:effectLst>
          </p:spPr>
        </p:pic>
        <p:pic>
          <p:nvPicPr>
            <p:cNvPr id="170" name="Picture 7">
              <a:extLst>
                <a:ext uri="{FF2B5EF4-FFF2-40B4-BE49-F238E27FC236}">
                  <a16:creationId xmlns:a16="http://schemas.microsoft.com/office/drawing/2014/main" id="{24C81A76-ED7B-42B5-9976-80CB9E211477}"/>
                </a:ext>
              </a:extLst>
            </p:cNvPr>
            <p:cNvPicPr>
              <a:picLocks noChangeAspect="1"/>
            </p:cNvPicPr>
            <p:nvPr/>
          </p:nvPicPr>
          <p:blipFill>
            <a:blip r:embed="rId11"/>
            <a:stretch>
              <a:fillRect/>
            </a:stretch>
          </p:blipFill>
          <p:spPr>
            <a:xfrm>
              <a:off x="5190302" y="1579434"/>
              <a:ext cx="818656" cy="974981"/>
            </a:xfrm>
            <a:prstGeom prst="rect">
              <a:avLst/>
            </a:prstGeom>
            <a:ln>
              <a:noFill/>
            </a:ln>
            <a:effectLst>
              <a:softEdge rad="112500"/>
            </a:effectLst>
          </p:spPr>
        </p:pic>
      </p:grpSp>
      <p:sp>
        <p:nvSpPr>
          <p:cNvPr id="173" name="TextBox 172">
            <a:extLst>
              <a:ext uri="{FF2B5EF4-FFF2-40B4-BE49-F238E27FC236}">
                <a16:creationId xmlns:a16="http://schemas.microsoft.com/office/drawing/2014/main" id="{A4BF266C-726F-4C9F-AE9B-8D8CCE3A3327}"/>
              </a:ext>
            </a:extLst>
          </p:cNvPr>
          <p:cNvSpPr txBox="1"/>
          <p:nvPr/>
        </p:nvSpPr>
        <p:spPr>
          <a:xfrm>
            <a:off x="153760" y="409574"/>
            <a:ext cx="12232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Periods</a:t>
            </a:r>
            <a:endParaRPr lang="en-US" b="1">
              <a:solidFill>
                <a:srgbClr val="FFFFFF"/>
              </a:solidFill>
              <a:ea typeface="Meiryo"/>
            </a:endParaRPr>
          </a:p>
        </p:txBody>
      </p:sp>
      <p:grpSp>
        <p:nvGrpSpPr>
          <p:cNvPr id="180" name="Group 179">
            <a:extLst>
              <a:ext uri="{FF2B5EF4-FFF2-40B4-BE49-F238E27FC236}">
                <a16:creationId xmlns:a16="http://schemas.microsoft.com/office/drawing/2014/main" id="{C4E5568F-43E3-4223-BE76-5C5B5BCA61F7}"/>
              </a:ext>
            </a:extLst>
          </p:cNvPr>
          <p:cNvGrpSpPr/>
          <p:nvPr/>
        </p:nvGrpSpPr>
        <p:grpSpPr>
          <a:xfrm>
            <a:off x="1971675" y="409574"/>
            <a:ext cx="6591300" cy="369333"/>
            <a:chOff x="2466975" y="895349"/>
            <a:chExt cx="6591300" cy="369333"/>
          </a:xfrm>
        </p:grpSpPr>
        <p:sp>
          <p:nvSpPr>
            <p:cNvPr id="175" name="TextBox 174">
              <a:extLst>
                <a:ext uri="{FF2B5EF4-FFF2-40B4-BE49-F238E27FC236}">
                  <a16:creationId xmlns:a16="http://schemas.microsoft.com/office/drawing/2014/main" id="{F52E5A75-EAED-408E-AB22-D1C08486F089}"/>
                </a:ext>
              </a:extLst>
            </p:cNvPr>
            <p:cNvSpPr txBox="1"/>
            <p:nvPr/>
          </p:nvSpPr>
          <p:spPr>
            <a:xfrm>
              <a:off x="246697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1</a:t>
              </a:r>
            </a:p>
          </p:txBody>
        </p:sp>
        <p:sp>
          <p:nvSpPr>
            <p:cNvPr id="176" name="TextBox 175">
              <a:extLst>
                <a:ext uri="{FF2B5EF4-FFF2-40B4-BE49-F238E27FC236}">
                  <a16:creationId xmlns:a16="http://schemas.microsoft.com/office/drawing/2014/main" id="{6D95671B-90F7-49E3-872D-ADC3E35DC3E2}"/>
                </a:ext>
              </a:extLst>
            </p:cNvPr>
            <p:cNvSpPr txBox="1"/>
            <p:nvPr/>
          </p:nvSpPr>
          <p:spPr>
            <a:xfrm>
              <a:off x="382904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77" name="TextBox 176">
              <a:extLst>
                <a:ext uri="{FF2B5EF4-FFF2-40B4-BE49-F238E27FC236}">
                  <a16:creationId xmlns:a16="http://schemas.microsoft.com/office/drawing/2014/main" id="{8768FC63-0A9E-4F8C-9759-D88FC44B5B57}"/>
                </a:ext>
              </a:extLst>
            </p:cNvPr>
            <p:cNvSpPr txBox="1"/>
            <p:nvPr/>
          </p:nvSpPr>
          <p:spPr>
            <a:xfrm>
              <a:off x="541019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3</a:t>
              </a:r>
            </a:p>
          </p:txBody>
        </p:sp>
        <p:sp>
          <p:nvSpPr>
            <p:cNvPr id="178" name="TextBox 177">
              <a:extLst>
                <a:ext uri="{FF2B5EF4-FFF2-40B4-BE49-F238E27FC236}">
                  <a16:creationId xmlns:a16="http://schemas.microsoft.com/office/drawing/2014/main" id="{76A076CB-5720-4B5E-B1D8-A11232F1B6A0}"/>
                </a:ext>
              </a:extLst>
            </p:cNvPr>
            <p:cNvSpPr txBox="1"/>
            <p:nvPr/>
          </p:nvSpPr>
          <p:spPr>
            <a:xfrm>
              <a:off x="6972299" y="895349"/>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4</a:t>
              </a:r>
            </a:p>
          </p:txBody>
        </p:sp>
        <p:sp>
          <p:nvSpPr>
            <p:cNvPr id="179" name="TextBox 178">
              <a:extLst>
                <a:ext uri="{FF2B5EF4-FFF2-40B4-BE49-F238E27FC236}">
                  <a16:creationId xmlns:a16="http://schemas.microsoft.com/office/drawing/2014/main" id="{ACB1CC38-AE8F-455D-AE8F-9EA97E937552}"/>
                </a:ext>
              </a:extLst>
            </p:cNvPr>
            <p:cNvSpPr txBox="1"/>
            <p:nvPr/>
          </p:nvSpPr>
          <p:spPr>
            <a:xfrm>
              <a:off x="869632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grpSp>
      <p:sp>
        <p:nvSpPr>
          <p:cNvPr id="182" name="TextBox 181">
            <a:extLst>
              <a:ext uri="{FF2B5EF4-FFF2-40B4-BE49-F238E27FC236}">
                <a16:creationId xmlns:a16="http://schemas.microsoft.com/office/drawing/2014/main" id="{642F1AFC-D917-48AF-8019-003B6777A6B4}"/>
              </a:ext>
            </a:extLst>
          </p:cNvPr>
          <p:cNvSpPr txBox="1"/>
          <p:nvPr/>
        </p:nvSpPr>
        <p:spPr>
          <a:xfrm>
            <a:off x="141514" y="3152774"/>
            <a:ext cx="1236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Periods</a:t>
            </a:r>
            <a:endParaRPr lang="en-US" b="1">
              <a:solidFill>
                <a:srgbClr val="FFFFFF"/>
              </a:solidFill>
              <a:ea typeface="Meiryo"/>
            </a:endParaRPr>
          </a:p>
        </p:txBody>
      </p:sp>
      <p:sp>
        <p:nvSpPr>
          <p:cNvPr id="184" name="TextBox 183">
            <a:extLst>
              <a:ext uri="{FF2B5EF4-FFF2-40B4-BE49-F238E27FC236}">
                <a16:creationId xmlns:a16="http://schemas.microsoft.com/office/drawing/2014/main" id="{EF68FF8A-8285-4C7F-B086-11C84EC6FF18}"/>
              </a:ext>
            </a:extLst>
          </p:cNvPr>
          <p:cNvSpPr txBox="1"/>
          <p:nvPr/>
        </p:nvSpPr>
        <p:spPr>
          <a:xfrm>
            <a:off x="133349" y="2419349"/>
            <a:ext cx="1495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Happiness</a:t>
            </a:r>
            <a:endParaRPr lang="en-US" b="1">
              <a:solidFill>
                <a:srgbClr val="FFFFFF"/>
              </a:solidFill>
              <a:ea typeface="Meiryo"/>
            </a:endParaRPr>
          </a:p>
        </p:txBody>
      </p:sp>
      <p:grpSp>
        <p:nvGrpSpPr>
          <p:cNvPr id="191" name="Group 190">
            <a:extLst>
              <a:ext uri="{FF2B5EF4-FFF2-40B4-BE49-F238E27FC236}">
                <a16:creationId xmlns:a16="http://schemas.microsoft.com/office/drawing/2014/main" id="{39A3EA07-6DDF-4ADF-A0E9-C3FD595A8ED6}"/>
              </a:ext>
            </a:extLst>
          </p:cNvPr>
          <p:cNvGrpSpPr/>
          <p:nvPr/>
        </p:nvGrpSpPr>
        <p:grpSpPr>
          <a:xfrm>
            <a:off x="2107745" y="5116281"/>
            <a:ext cx="6591300" cy="378858"/>
            <a:chOff x="2466975" y="885025"/>
            <a:chExt cx="6591300" cy="410629"/>
          </a:xfrm>
        </p:grpSpPr>
        <p:sp>
          <p:nvSpPr>
            <p:cNvPr id="186" name="TextBox 185">
              <a:extLst>
                <a:ext uri="{FF2B5EF4-FFF2-40B4-BE49-F238E27FC236}">
                  <a16:creationId xmlns:a16="http://schemas.microsoft.com/office/drawing/2014/main" id="{CEF4F58E-F410-4C26-BD51-476110165021}"/>
                </a:ext>
              </a:extLst>
            </p:cNvPr>
            <p:cNvSpPr txBox="1"/>
            <p:nvPr/>
          </p:nvSpPr>
          <p:spPr>
            <a:xfrm>
              <a:off x="2466975" y="885026"/>
              <a:ext cx="4762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87" name="TextBox 186">
              <a:extLst>
                <a:ext uri="{FF2B5EF4-FFF2-40B4-BE49-F238E27FC236}">
                  <a16:creationId xmlns:a16="http://schemas.microsoft.com/office/drawing/2014/main" id="{1120F740-AA71-46AE-9B6E-1B0C48DFF767}"/>
                </a:ext>
              </a:extLst>
            </p:cNvPr>
            <p:cNvSpPr txBox="1"/>
            <p:nvPr/>
          </p:nvSpPr>
          <p:spPr>
            <a:xfrm>
              <a:off x="3829049" y="885025"/>
              <a:ext cx="4762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88" name="TextBox 187">
              <a:extLst>
                <a:ext uri="{FF2B5EF4-FFF2-40B4-BE49-F238E27FC236}">
                  <a16:creationId xmlns:a16="http://schemas.microsoft.com/office/drawing/2014/main" id="{76CE321F-D54D-4F4B-8A79-7AED7916339A}"/>
                </a:ext>
              </a:extLst>
            </p:cNvPr>
            <p:cNvSpPr txBox="1"/>
            <p:nvPr/>
          </p:nvSpPr>
          <p:spPr>
            <a:xfrm>
              <a:off x="5410199" y="885025"/>
              <a:ext cx="5524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10</a:t>
              </a:r>
            </a:p>
          </p:txBody>
        </p:sp>
        <p:sp>
          <p:nvSpPr>
            <p:cNvPr id="189" name="TextBox 188">
              <a:extLst>
                <a:ext uri="{FF2B5EF4-FFF2-40B4-BE49-F238E27FC236}">
                  <a16:creationId xmlns:a16="http://schemas.microsoft.com/office/drawing/2014/main" id="{55B6C9C8-D148-423A-A51C-72D2CABAA5CF}"/>
                </a:ext>
              </a:extLst>
            </p:cNvPr>
            <p:cNvSpPr txBox="1"/>
            <p:nvPr/>
          </p:nvSpPr>
          <p:spPr>
            <a:xfrm>
              <a:off x="6972299" y="885025"/>
              <a:ext cx="4762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90" name="TextBox 189">
              <a:extLst>
                <a:ext uri="{FF2B5EF4-FFF2-40B4-BE49-F238E27FC236}">
                  <a16:creationId xmlns:a16="http://schemas.microsoft.com/office/drawing/2014/main" id="{073F9C0D-4169-4FCA-856B-1C0077520C4E}"/>
                </a:ext>
              </a:extLst>
            </p:cNvPr>
            <p:cNvSpPr txBox="1"/>
            <p:nvPr/>
          </p:nvSpPr>
          <p:spPr>
            <a:xfrm>
              <a:off x="8696325" y="895350"/>
              <a:ext cx="361950" cy="4003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6</a:t>
              </a:r>
            </a:p>
          </p:txBody>
        </p:sp>
      </p:grpSp>
      <p:grpSp>
        <p:nvGrpSpPr>
          <p:cNvPr id="198" name="Group 197">
            <a:extLst>
              <a:ext uri="{FF2B5EF4-FFF2-40B4-BE49-F238E27FC236}">
                <a16:creationId xmlns:a16="http://schemas.microsoft.com/office/drawing/2014/main" id="{5B00C251-0164-4796-8911-DC690C796FD7}"/>
              </a:ext>
            </a:extLst>
          </p:cNvPr>
          <p:cNvGrpSpPr/>
          <p:nvPr/>
        </p:nvGrpSpPr>
        <p:grpSpPr>
          <a:xfrm>
            <a:off x="1943099" y="2419349"/>
            <a:ext cx="6591300" cy="369333"/>
            <a:chOff x="2466975" y="895349"/>
            <a:chExt cx="6591300" cy="369333"/>
          </a:xfrm>
        </p:grpSpPr>
        <p:sp>
          <p:nvSpPr>
            <p:cNvPr id="193" name="TextBox 192">
              <a:extLst>
                <a:ext uri="{FF2B5EF4-FFF2-40B4-BE49-F238E27FC236}">
                  <a16:creationId xmlns:a16="http://schemas.microsoft.com/office/drawing/2014/main" id="{E208C86A-3E69-4C2B-BD82-517A3A0B3495}"/>
                </a:ext>
              </a:extLst>
            </p:cNvPr>
            <p:cNvSpPr txBox="1"/>
            <p:nvPr/>
          </p:nvSpPr>
          <p:spPr>
            <a:xfrm>
              <a:off x="246697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sp>
          <p:nvSpPr>
            <p:cNvPr id="194" name="TextBox 193">
              <a:extLst>
                <a:ext uri="{FF2B5EF4-FFF2-40B4-BE49-F238E27FC236}">
                  <a16:creationId xmlns:a16="http://schemas.microsoft.com/office/drawing/2014/main" id="{0F60BCF6-5700-4BFB-B161-D2592DC922A8}"/>
                </a:ext>
              </a:extLst>
            </p:cNvPr>
            <p:cNvSpPr txBox="1"/>
            <p:nvPr/>
          </p:nvSpPr>
          <p:spPr>
            <a:xfrm>
              <a:off x="3829049" y="895349"/>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-5</a:t>
              </a:r>
            </a:p>
          </p:txBody>
        </p:sp>
        <p:sp>
          <p:nvSpPr>
            <p:cNvPr id="195" name="TextBox 194">
              <a:extLst>
                <a:ext uri="{FF2B5EF4-FFF2-40B4-BE49-F238E27FC236}">
                  <a16:creationId xmlns:a16="http://schemas.microsoft.com/office/drawing/2014/main" id="{913A9773-7823-46DD-AF96-0681AD790E4D}"/>
                </a:ext>
              </a:extLst>
            </p:cNvPr>
            <p:cNvSpPr txBox="1"/>
            <p:nvPr/>
          </p:nvSpPr>
          <p:spPr>
            <a:xfrm>
              <a:off x="5410199" y="895349"/>
              <a:ext cx="457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-2</a:t>
              </a:r>
            </a:p>
          </p:txBody>
        </p:sp>
        <p:sp>
          <p:nvSpPr>
            <p:cNvPr id="196" name="TextBox 195">
              <a:extLst>
                <a:ext uri="{FF2B5EF4-FFF2-40B4-BE49-F238E27FC236}">
                  <a16:creationId xmlns:a16="http://schemas.microsoft.com/office/drawing/2014/main" id="{833444A4-57FB-49BB-83C5-BB23A89B07E4}"/>
                </a:ext>
              </a:extLst>
            </p:cNvPr>
            <p:cNvSpPr txBox="1"/>
            <p:nvPr/>
          </p:nvSpPr>
          <p:spPr>
            <a:xfrm>
              <a:off x="6972299" y="895349"/>
              <a:ext cx="4381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a:t>
              </a:r>
            </a:p>
          </p:txBody>
        </p:sp>
        <p:sp>
          <p:nvSpPr>
            <p:cNvPr id="197" name="TextBox 196">
              <a:extLst>
                <a:ext uri="{FF2B5EF4-FFF2-40B4-BE49-F238E27FC236}">
                  <a16:creationId xmlns:a16="http://schemas.microsoft.com/office/drawing/2014/main" id="{CA1649AD-4A90-44A6-ACE8-D65BF309210C}"/>
                </a:ext>
              </a:extLst>
            </p:cNvPr>
            <p:cNvSpPr txBox="1"/>
            <p:nvPr/>
          </p:nvSpPr>
          <p:spPr>
            <a:xfrm>
              <a:off x="8696325" y="895350"/>
              <a:ext cx="361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8</a:t>
              </a:r>
            </a:p>
          </p:txBody>
        </p:sp>
      </p:grpSp>
      <p:grpSp>
        <p:nvGrpSpPr>
          <p:cNvPr id="205" name="Group 204">
            <a:extLst>
              <a:ext uri="{FF2B5EF4-FFF2-40B4-BE49-F238E27FC236}">
                <a16:creationId xmlns:a16="http://schemas.microsoft.com/office/drawing/2014/main" id="{2FE800AE-7FF3-4836-B312-863B7E8854FE}"/>
              </a:ext>
            </a:extLst>
          </p:cNvPr>
          <p:cNvGrpSpPr/>
          <p:nvPr/>
        </p:nvGrpSpPr>
        <p:grpSpPr>
          <a:xfrm>
            <a:off x="1971674" y="3152774"/>
            <a:ext cx="6591300" cy="369333"/>
            <a:chOff x="2466975" y="895349"/>
            <a:chExt cx="6591300" cy="400304"/>
          </a:xfrm>
        </p:grpSpPr>
        <p:sp>
          <p:nvSpPr>
            <p:cNvPr id="200" name="TextBox 199">
              <a:extLst>
                <a:ext uri="{FF2B5EF4-FFF2-40B4-BE49-F238E27FC236}">
                  <a16:creationId xmlns:a16="http://schemas.microsoft.com/office/drawing/2014/main" id="{D0A6367C-AF76-4CEB-963B-BF702E663385}"/>
                </a:ext>
              </a:extLst>
            </p:cNvPr>
            <p:cNvSpPr txBox="1"/>
            <p:nvPr/>
          </p:nvSpPr>
          <p:spPr>
            <a:xfrm>
              <a:off x="2466975" y="895350"/>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6</a:t>
              </a:r>
            </a:p>
          </p:txBody>
        </p:sp>
        <p:sp>
          <p:nvSpPr>
            <p:cNvPr id="201" name="TextBox 200">
              <a:extLst>
                <a:ext uri="{FF2B5EF4-FFF2-40B4-BE49-F238E27FC236}">
                  <a16:creationId xmlns:a16="http://schemas.microsoft.com/office/drawing/2014/main" id="{C32EB5A1-8570-4655-8EF5-EAAB11BF03A5}"/>
                </a:ext>
              </a:extLst>
            </p:cNvPr>
            <p:cNvSpPr txBox="1"/>
            <p:nvPr/>
          </p:nvSpPr>
          <p:spPr>
            <a:xfrm>
              <a:off x="382904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7</a:t>
              </a:r>
            </a:p>
          </p:txBody>
        </p:sp>
        <p:sp>
          <p:nvSpPr>
            <p:cNvPr id="202" name="TextBox 201">
              <a:extLst>
                <a:ext uri="{FF2B5EF4-FFF2-40B4-BE49-F238E27FC236}">
                  <a16:creationId xmlns:a16="http://schemas.microsoft.com/office/drawing/2014/main" id="{3D2449C6-AEA9-40B3-95A0-CAD572ECFE24}"/>
                </a:ext>
              </a:extLst>
            </p:cNvPr>
            <p:cNvSpPr txBox="1"/>
            <p:nvPr/>
          </p:nvSpPr>
          <p:spPr>
            <a:xfrm>
              <a:off x="541019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8</a:t>
              </a:r>
            </a:p>
          </p:txBody>
        </p:sp>
        <p:sp>
          <p:nvSpPr>
            <p:cNvPr id="203" name="TextBox 202">
              <a:extLst>
                <a:ext uri="{FF2B5EF4-FFF2-40B4-BE49-F238E27FC236}">
                  <a16:creationId xmlns:a16="http://schemas.microsoft.com/office/drawing/2014/main" id="{D131F4FB-C921-4529-8E51-8780D84A9421}"/>
                </a:ext>
              </a:extLst>
            </p:cNvPr>
            <p:cNvSpPr txBox="1"/>
            <p:nvPr/>
          </p:nvSpPr>
          <p:spPr>
            <a:xfrm>
              <a:off x="6972299" y="895349"/>
              <a:ext cx="361950"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9</a:t>
              </a:r>
            </a:p>
          </p:txBody>
        </p:sp>
        <p:sp>
          <p:nvSpPr>
            <p:cNvPr id="204" name="TextBox 203">
              <a:extLst>
                <a:ext uri="{FF2B5EF4-FFF2-40B4-BE49-F238E27FC236}">
                  <a16:creationId xmlns:a16="http://schemas.microsoft.com/office/drawing/2014/main" id="{527D7A1E-E65A-44D7-8502-73154C960CF9}"/>
                </a:ext>
              </a:extLst>
            </p:cNvPr>
            <p:cNvSpPr txBox="1"/>
            <p:nvPr/>
          </p:nvSpPr>
          <p:spPr>
            <a:xfrm>
              <a:off x="8515350" y="895350"/>
              <a:ext cx="542925" cy="4003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ea typeface="Meiryo"/>
                </a:rPr>
                <a:t>10</a:t>
              </a:r>
            </a:p>
          </p:txBody>
        </p:sp>
      </p:grpSp>
      <p:sp>
        <p:nvSpPr>
          <p:cNvPr id="207" name="TextBox 206">
            <a:extLst>
              <a:ext uri="{FF2B5EF4-FFF2-40B4-BE49-F238E27FC236}">
                <a16:creationId xmlns:a16="http://schemas.microsoft.com/office/drawing/2014/main" id="{0AE6B471-191E-47C8-AB95-FDA3CC16B44E}"/>
              </a:ext>
            </a:extLst>
          </p:cNvPr>
          <p:cNvSpPr txBox="1"/>
          <p:nvPr/>
        </p:nvSpPr>
        <p:spPr>
          <a:xfrm>
            <a:off x="208188" y="5048249"/>
            <a:ext cx="1495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FF"/>
                </a:solidFill>
              </a:rPr>
              <a:t>Happiness</a:t>
            </a:r>
            <a:endParaRPr lang="en-US" b="1">
              <a:solidFill>
                <a:srgbClr val="FFFFFF"/>
              </a:solidFill>
              <a:ea typeface="Meiryo"/>
            </a:endParaRPr>
          </a:p>
        </p:txBody>
      </p:sp>
      <p:sp>
        <p:nvSpPr>
          <p:cNvPr id="209" name="TextBox 208">
            <a:extLst>
              <a:ext uri="{FF2B5EF4-FFF2-40B4-BE49-F238E27FC236}">
                <a16:creationId xmlns:a16="http://schemas.microsoft.com/office/drawing/2014/main" id="{DE9BF0B8-4469-40CA-AFBA-8832408E83D0}"/>
              </a:ext>
            </a:extLst>
          </p:cNvPr>
          <p:cNvSpPr txBox="1"/>
          <p:nvPr/>
        </p:nvSpPr>
        <p:spPr>
          <a:xfrm>
            <a:off x="8850086" y="2657475"/>
            <a:ext cx="32738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FFFF"/>
                </a:solidFill>
              </a:rPr>
              <a:t>Rules:</a:t>
            </a:r>
          </a:p>
          <a:p>
            <a:r>
              <a:rPr lang="en-US" sz="1600" b="1">
                <a:solidFill>
                  <a:srgbClr val="FFFFFF"/>
                </a:solidFill>
              </a:rPr>
              <a:t>To eat 4 snacks, he need to eat </a:t>
            </a:r>
            <a:r>
              <a:rPr lang="en-US" sz="1600" b="1">
                <a:solidFill>
                  <a:srgbClr val="FFFFFF"/>
                </a:solidFill>
                <a:ea typeface="+mn-lt"/>
                <a:cs typeface="+mn-lt"/>
              </a:rPr>
              <a:t>at least</a:t>
            </a:r>
            <a:r>
              <a:rPr lang="en-US" sz="1600" b="1">
                <a:solidFill>
                  <a:srgbClr val="FFFFFF"/>
                </a:solidFill>
              </a:rPr>
              <a:t> 5 veggies</a:t>
            </a:r>
            <a:endParaRPr lang="en-US" sz="1600" b="1">
              <a:solidFill>
                <a:srgbClr val="FFFFFF"/>
              </a:solidFill>
              <a:ea typeface="Meiryo"/>
            </a:endParaRPr>
          </a:p>
        </p:txBody>
      </p:sp>
    </p:spTree>
    <p:extLst>
      <p:ext uri="{BB962C8B-B14F-4D97-AF65-F5344CB8AC3E}">
        <p14:creationId xmlns:p14="http://schemas.microsoft.com/office/powerpoint/2010/main" val="18545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3" descr="technology, Blue HD Wallpapers / Desktop and Mobile Images ...">
            <a:extLst>
              <a:ext uri="{FF2B5EF4-FFF2-40B4-BE49-F238E27FC236}">
                <a16:creationId xmlns:a16="http://schemas.microsoft.com/office/drawing/2014/main" id="{67D32219-8D2A-4BD2-9283-EAEBDBC5A0DF}"/>
              </a:ext>
            </a:extLst>
          </p:cNvPr>
          <p:cNvPicPr>
            <a:picLocks noChangeAspect="1"/>
          </p:cNvPicPr>
          <p:nvPr/>
        </p:nvPicPr>
        <p:blipFill rotWithShape="1">
          <a:blip r:embed="rId2"/>
          <a:srcRect/>
          <a:stretch/>
        </p:blipFill>
        <p:spPr>
          <a:xfrm>
            <a:off x="-3047" y="10"/>
            <a:ext cx="12191999" cy="6857990"/>
          </a:xfrm>
          <a:prstGeom prst="rect">
            <a:avLst/>
          </a:prstGeom>
        </p:spPr>
      </p:pic>
      <p:pic>
        <p:nvPicPr>
          <p:cNvPr id="6" name="Picture 6" descr="A picture containing table&#10;&#10;Description automatically generated">
            <a:extLst>
              <a:ext uri="{FF2B5EF4-FFF2-40B4-BE49-F238E27FC236}">
                <a16:creationId xmlns:a16="http://schemas.microsoft.com/office/drawing/2014/main" id="{8EDC2133-AC22-4D9F-A014-AA7F52A4C20D}"/>
              </a:ext>
            </a:extLst>
          </p:cNvPr>
          <p:cNvPicPr>
            <a:picLocks noChangeAspect="1"/>
          </p:cNvPicPr>
          <p:nvPr/>
        </p:nvPicPr>
        <p:blipFill rotWithShape="1">
          <a:blip r:embed="rId3"/>
          <a:srcRect l="-946" t="-226" r="-158" b="-679"/>
          <a:stretch/>
        </p:blipFill>
        <p:spPr>
          <a:xfrm>
            <a:off x="301600" y="272709"/>
            <a:ext cx="8656552" cy="60666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98BDB389-4F9F-46BC-97B7-A4AE673B87E3}"/>
              </a:ext>
            </a:extLst>
          </p:cNvPr>
          <p:cNvSpPr txBox="1"/>
          <p:nvPr/>
        </p:nvSpPr>
        <p:spPr>
          <a:xfrm>
            <a:off x="9855654" y="575582"/>
            <a:ext cx="20288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Revenue :</a:t>
            </a:r>
            <a:endParaRPr lang="en-US" b="1">
              <a:solidFill>
                <a:schemeClr val="bg1"/>
              </a:solidFill>
              <a:ea typeface="Meiryo"/>
            </a:endParaRPr>
          </a:p>
          <a:p>
            <a:r>
              <a:rPr lang="en-US" b="1">
                <a:solidFill>
                  <a:schemeClr val="bg1"/>
                </a:solidFill>
              </a:rPr>
              <a:t> $4,842,737.4 </a:t>
            </a:r>
            <a:endParaRPr lang="en-US" b="1">
              <a:solidFill>
                <a:schemeClr val="bg1"/>
              </a:solidFill>
              <a:ea typeface="Meiryo"/>
            </a:endParaRPr>
          </a:p>
        </p:txBody>
      </p:sp>
      <p:sp>
        <p:nvSpPr>
          <p:cNvPr id="16" name="Arrow: Up 15">
            <a:extLst>
              <a:ext uri="{FF2B5EF4-FFF2-40B4-BE49-F238E27FC236}">
                <a16:creationId xmlns:a16="http://schemas.microsoft.com/office/drawing/2014/main" id="{0404F32B-778E-4E08-B5BF-9E12BFA42F67}"/>
              </a:ext>
            </a:extLst>
          </p:cNvPr>
          <p:cNvSpPr/>
          <p:nvPr/>
        </p:nvSpPr>
        <p:spPr>
          <a:xfrm>
            <a:off x="9158858" y="577595"/>
            <a:ext cx="180975" cy="5648325"/>
          </a:xfrm>
          <a:prstGeom prst="upArrow">
            <a:avLst/>
          </a:prstGeom>
          <a:solidFill>
            <a:srgbClr val="FF0000"/>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AC098248-2F13-42D4-863B-F1C6B8B1D47B}"/>
              </a:ext>
            </a:extLst>
          </p:cNvPr>
          <p:cNvSpPr/>
          <p:nvPr/>
        </p:nvSpPr>
        <p:spPr>
          <a:xfrm>
            <a:off x="9673208" y="2292095"/>
            <a:ext cx="180975" cy="2962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A082E7-22D3-429B-80F5-C5A228D9DF92}"/>
              </a:ext>
            </a:extLst>
          </p:cNvPr>
          <p:cNvSpPr/>
          <p:nvPr/>
        </p:nvSpPr>
        <p:spPr>
          <a:xfrm>
            <a:off x="438150" y="2295525"/>
            <a:ext cx="8439150" cy="296227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280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5" name="Picture 4">
            <a:extLst>
              <a:ext uri="{FF2B5EF4-FFF2-40B4-BE49-F238E27FC236}">
                <a16:creationId xmlns:a16="http://schemas.microsoft.com/office/drawing/2014/main" id="{98A47039-81AE-4515-BE12-21BE3AA56EE1}"/>
              </a:ext>
            </a:extLst>
          </p:cNvPr>
          <p:cNvPicPr>
            <a:picLocks noChangeAspect="1"/>
          </p:cNvPicPr>
          <p:nvPr/>
        </p:nvPicPr>
        <p:blipFill rotWithShape="1">
          <a:blip r:embed="rId2"/>
          <a:srcRect t="27799" r="-1" b="15936"/>
          <a:stretch/>
        </p:blipFill>
        <p:spPr>
          <a:xfrm>
            <a:off x="20" y="10"/>
            <a:ext cx="12191980" cy="6857990"/>
          </a:xfrm>
          <a:prstGeom prst="rect">
            <a:avLst/>
          </a:prstGeom>
        </p:spPr>
      </p:pic>
      <p:sp>
        <p:nvSpPr>
          <p:cNvPr id="51" name="Freeform: Shape 50">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E08C0C-C32A-421B-9145-D8FDB02B24CD}"/>
              </a:ext>
            </a:extLst>
          </p:cNvPr>
          <p:cNvSpPr>
            <a:spLocks noGrp="1"/>
          </p:cNvSpPr>
          <p:nvPr>
            <p:ph type="ctrTitle"/>
          </p:nvPr>
        </p:nvSpPr>
        <p:spPr>
          <a:xfrm>
            <a:off x="1342503" y="2408680"/>
            <a:ext cx="4084486" cy="1662519"/>
          </a:xfrm>
        </p:spPr>
        <p:txBody>
          <a:bodyPr vert="horz" lIns="109728" tIns="109728" rIns="109728" bIns="91440" rtlCol="0" anchor="b">
            <a:noAutofit/>
          </a:bodyPr>
          <a:lstStyle/>
          <a:p>
            <a:pPr algn="ctr"/>
            <a:r>
              <a:rPr lang="en-US" sz="2400">
                <a:solidFill>
                  <a:schemeClr val="bg1"/>
                </a:solidFill>
                <a:latin typeface="Futura"/>
                <a:ea typeface="Meiryo"/>
              </a:rPr>
              <a:t>Battery Optimisation Without Future Price Visibility</a:t>
            </a:r>
          </a:p>
        </p:txBody>
      </p:sp>
      <p:sp>
        <p:nvSpPr>
          <p:cNvPr id="3" name="Subtitle 2">
            <a:extLst>
              <a:ext uri="{FF2B5EF4-FFF2-40B4-BE49-F238E27FC236}">
                <a16:creationId xmlns:a16="http://schemas.microsoft.com/office/drawing/2014/main" id="{2C094DE1-38C5-4CCE-A616-948F9C925831}"/>
              </a:ext>
            </a:extLst>
          </p:cNvPr>
          <p:cNvSpPr>
            <a:spLocks noGrp="1"/>
          </p:cNvSpPr>
          <p:nvPr>
            <p:ph type="subTitle" idx="1"/>
          </p:nvPr>
        </p:nvSpPr>
        <p:spPr>
          <a:xfrm>
            <a:off x="2319167" y="4070065"/>
            <a:ext cx="1961529" cy="464321"/>
          </a:xfrm>
        </p:spPr>
        <p:txBody>
          <a:bodyPr vert="horz" lIns="109728" tIns="109728" rIns="109728" bIns="91440" rtlCol="0" anchor="t">
            <a:noAutofit/>
          </a:bodyPr>
          <a:lstStyle/>
          <a:p>
            <a:pPr algn="ctr">
              <a:lnSpc>
                <a:spcPct val="120000"/>
              </a:lnSpc>
            </a:pPr>
            <a:r>
              <a:rPr lang="en-US" sz="1600" b="1">
                <a:solidFill>
                  <a:schemeClr val="bg1"/>
                </a:solidFill>
                <a:latin typeface="Futura"/>
                <a:ea typeface="Meiryo"/>
              </a:rPr>
              <a:t>BONUS TASK</a:t>
            </a:r>
          </a:p>
        </p:txBody>
      </p:sp>
    </p:spTree>
    <p:extLst>
      <p:ext uri="{BB962C8B-B14F-4D97-AF65-F5344CB8AC3E}">
        <p14:creationId xmlns:p14="http://schemas.microsoft.com/office/powerpoint/2010/main" val="2020455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65" name="Rectangle 69">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4" name="Picture 4" descr="Background pattern&#10;&#10;Description automatically generated">
            <a:extLst>
              <a:ext uri="{FF2B5EF4-FFF2-40B4-BE49-F238E27FC236}">
                <a16:creationId xmlns:a16="http://schemas.microsoft.com/office/drawing/2014/main" id="{FAF22B74-EE67-472D-9C36-FEE45C58F0F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351" r="-1" b="15357"/>
          <a:stretch/>
        </p:blipFill>
        <p:spPr>
          <a:xfrm>
            <a:off x="57416" y="984"/>
            <a:ext cx="12192000" cy="6857990"/>
          </a:xfrm>
          <a:prstGeom prst="rect">
            <a:avLst/>
          </a:prstGeom>
        </p:spPr>
      </p:pic>
      <p:sp>
        <p:nvSpPr>
          <p:cNvPr id="66" name="Freeform: Shape 71">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73">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69" name="Freeform: Shape 75">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80" name="Freeform: Shape 79">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792D4EE5-25E2-47D7-957B-0FC948BBB15D}"/>
              </a:ext>
            </a:extLst>
          </p:cNvPr>
          <p:cNvSpPr>
            <a:spLocks noGrp="1"/>
          </p:cNvSpPr>
          <p:nvPr>
            <p:ph type="title"/>
          </p:nvPr>
        </p:nvSpPr>
        <p:spPr>
          <a:xfrm>
            <a:off x="4348398" y="-56136"/>
            <a:ext cx="7340048" cy="1651054"/>
          </a:xfrm>
        </p:spPr>
        <p:txBody>
          <a:bodyPr vert="horz" lIns="109728" tIns="109728" rIns="109728" bIns="91440" rtlCol="0" anchor="b">
            <a:normAutofit/>
          </a:bodyPr>
          <a:lstStyle/>
          <a:p>
            <a:r>
              <a:rPr lang="en-US" sz="5400">
                <a:latin typeface="Futura"/>
              </a:rPr>
              <a:t>ARMA</a:t>
            </a:r>
          </a:p>
        </p:txBody>
      </p:sp>
      <p:pic>
        <p:nvPicPr>
          <p:cNvPr id="2" name="Picture 2">
            <a:extLst>
              <a:ext uri="{FF2B5EF4-FFF2-40B4-BE49-F238E27FC236}">
                <a16:creationId xmlns:a16="http://schemas.microsoft.com/office/drawing/2014/main" id="{C24AF734-511B-4E33-9D43-DC10C52245E2}"/>
              </a:ext>
            </a:extLst>
          </p:cNvPr>
          <p:cNvPicPr>
            <a:picLocks noGrp="1" noChangeAspect="1"/>
          </p:cNvPicPr>
          <p:nvPr>
            <p:ph idx="1"/>
          </p:nvPr>
        </p:nvPicPr>
        <p:blipFill>
          <a:blip r:embed="rId4"/>
          <a:stretch>
            <a:fillRect/>
          </a:stretch>
        </p:blipFill>
        <p:spPr>
          <a:xfrm>
            <a:off x="2798914" y="1527130"/>
            <a:ext cx="6158496" cy="461544"/>
          </a:xfrm>
        </p:spPr>
      </p:pic>
      <p:sp>
        <p:nvSpPr>
          <p:cNvPr id="5" name="TextBox 4">
            <a:extLst>
              <a:ext uri="{FF2B5EF4-FFF2-40B4-BE49-F238E27FC236}">
                <a16:creationId xmlns:a16="http://schemas.microsoft.com/office/drawing/2014/main" id="{11E1C9E3-0DD1-482F-9AE8-6BEAF11F0042}"/>
              </a:ext>
            </a:extLst>
          </p:cNvPr>
          <p:cNvSpPr txBox="1"/>
          <p:nvPr/>
        </p:nvSpPr>
        <p:spPr>
          <a:xfrm>
            <a:off x="9380171" y="6657945"/>
            <a:ext cx="2808781" cy="173124"/>
          </a:xfrm>
          <a:prstGeom prst="rect">
            <a:avLst/>
          </a:prstGeom>
          <a:solidFill>
            <a:srgbClr val="000000"/>
          </a:solidFill>
        </p:spPr>
        <p:txBody>
          <a:bodyPr wrap="squar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BY-ND</a:t>
            </a:r>
            <a:r>
              <a:rPr lang="en-US" sz="700">
                <a:solidFill>
                  <a:srgbClr val="FFFFFF"/>
                </a:solidFill>
              </a:rPr>
              <a:t>.</a:t>
            </a:r>
          </a:p>
        </p:txBody>
      </p:sp>
      <p:graphicFrame>
        <p:nvGraphicFramePr>
          <p:cNvPr id="76" name="Content Placeholder 2">
            <a:extLst>
              <a:ext uri="{FF2B5EF4-FFF2-40B4-BE49-F238E27FC236}">
                <a16:creationId xmlns:a16="http://schemas.microsoft.com/office/drawing/2014/main" id="{17776882-792A-4F6E-9F6F-DF00212D9CED}"/>
              </a:ext>
            </a:extLst>
          </p:cNvPr>
          <p:cNvGraphicFramePr>
            <a:graphicFrameLocks/>
          </p:cNvGraphicFramePr>
          <p:nvPr>
            <p:extLst>
              <p:ext uri="{D42A27DB-BD31-4B8C-83A1-F6EECF244321}">
                <p14:modId xmlns:p14="http://schemas.microsoft.com/office/powerpoint/2010/main" val="1999244220"/>
              </p:ext>
            </p:extLst>
          </p:nvPr>
        </p:nvGraphicFramePr>
        <p:xfrm>
          <a:off x="2108924" y="2537959"/>
          <a:ext cx="7775757" cy="306319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31334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3" name="Picture 10" descr="A picture containing invertebrate, coelenterate, jellyfish&#10;&#10;Description automatically generated">
            <a:extLst>
              <a:ext uri="{FF2B5EF4-FFF2-40B4-BE49-F238E27FC236}">
                <a16:creationId xmlns:a16="http://schemas.microsoft.com/office/drawing/2014/main" id="{751BCC5B-D68C-4E45-8D8F-1C3CF0F9DD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098" y="1429"/>
            <a:ext cx="12254589" cy="6746283"/>
          </a:xfrm>
          <a:prstGeom prst="rect">
            <a:avLst/>
          </a:prstGeom>
        </p:spPr>
      </p:pic>
      <p:pic>
        <p:nvPicPr>
          <p:cNvPr id="6" name="Picture 6" descr="Chart, histogram&#10;&#10;Description automatically generated">
            <a:extLst>
              <a:ext uri="{FF2B5EF4-FFF2-40B4-BE49-F238E27FC236}">
                <a16:creationId xmlns:a16="http://schemas.microsoft.com/office/drawing/2014/main" id="{A06B19B7-485F-4C35-8939-180C4CA7349D}"/>
              </a:ext>
            </a:extLst>
          </p:cNvPr>
          <p:cNvPicPr>
            <a:picLocks noChangeAspect="1"/>
          </p:cNvPicPr>
          <p:nvPr/>
        </p:nvPicPr>
        <p:blipFill rotWithShape="1">
          <a:blip r:embed="rId4"/>
          <a:srcRect l="8767" t="11173" r="49777" b="4563"/>
          <a:stretch/>
        </p:blipFill>
        <p:spPr>
          <a:xfrm>
            <a:off x="1143001" y="1406085"/>
            <a:ext cx="3795256" cy="4108495"/>
          </a:xfrm>
          <a:prstGeom prst="roundRect">
            <a:avLst>
              <a:gd name="adj" fmla="val 8594"/>
            </a:avLst>
          </a:prstGeom>
          <a:solidFill>
            <a:srgbClr val="FFFFFF">
              <a:shade val="85000"/>
            </a:srgbClr>
          </a:solidFill>
          <a:ln w="57150">
            <a:solidFill>
              <a:schemeClr val="tx1">
                <a:lumMod val="50000"/>
                <a:lumOff val="50000"/>
              </a:schemeClr>
            </a:solidFill>
          </a:ln>
          <a:effectLst>
            <a:reflection blurRad="12700" stA="38000" endPos="28000" dist="5000" dir="5400000" sy="-100000" algn="bl" rotWithShape="0"/>
          </a:effectLst>
        </p:spPr>
      </p:pic>
      <p:pic>
        <p:nvPicPr>
          <p:cNvPr id="7" name="Picture 6" descr="Chart, histogram&#10;&#10;Description automatically generated">
            <a:extLst>
              <a:ext uri="{FF2B5EF4-FFF2-40B4-BE49-F238E27FC236}">
                <a16:creationId xmlns:a16="http://schemas.microsoft.com/office/drawing/2014/main" id="{96E98AA6-E741-44C2-BD5A-443A66B65810}"/>
              </a:ext>
            </a:extLst>
          </p:cNvPr>
          <p:cNvPicPr>
            <a:picLocks noChangeAspect="1"/>
          </p:cNvPicPr>
          <p:nvPr/>
        </p:nvPicPr>
        <p:blipFill rotWithShape="1">
          <a:blip r:embed="rId4"/>
          <a:srcRect l="50835" t="11111" r="7739" b="4178"/>
          <a:stretch/>
        </p:blipFill>
        <p:spPr>
          <a:xfrm>
            <a:off x="7396535" y="1469571"/>
            <a:ext cx="3711070" cy="4045925"/>
          </a:xfrm>
          <a:prstGeom prst="roundRect">
            <a:avLst>
              <a:gd name="adj" fmla="val 8594"/>
            </a:avLst>
          </a:prstGeom>
          <a:solidFill>
            <a:srgbClr val="FFFFFF">
              <a:shade val="85000"/>
            </a:srgbClr>
          </a:solidFill>
          <a:ln w="57150">
            <a:solidFill>
              <a:schemeClr val="tx1">
                <a:lumMod val="50000"/>
                <a:lumOff val="50000"/>
              </a:schemeClr>
            </a:solid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10D0A54-350E-4A1A-AF9E-1BEA867A414C}"/>
              </a:ext>
            </a:extLst>
          </p:cNvPr>
          <p:cNvSpPr txBox="1"/>
          <p:nvPr/>
        </p:nvSpPr>
        <p:spPr>
          <a:xfrm>
            <a:off x="1322615" y="628650"/>
            <a:ext cx="55462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rPr>
              <a:t>Autocorrelation</a:t>
            </a:r>
            <a:endParaRPr lang="en-US" sz="3000" b="1">
              <a:solidFill>
                <a:srgbClr val="FFFFFF"/>
              </a:solidFill>
              <a:ea typeface="Meiryo"/>
            </a:endParaRPr>
          </a:p>
        </p:txBody>
      </p:sp>
      <p:sp>
        <p:nvSpPr>
          <p:cNvPr id="9" name="TextBox 8">
            <a:extLst>
              <a:ext uri="{FF2B5EF4-FFF2-40B4-BE49-F238E27FC236}">
                <a16:creationId xmlns:a16="http://schemas.microsoft.com/office/drawing/2014/main" id="{334793F7-3B90-48FC-A29E-D2512FB5A74D}"/>
              </a:ext>
            </a:extLst>
          </p:cNvPr>
          <p:cNvSpPr txBox="1"/>
          <p:nvPr/>
        </p:nvSpPr>
        <p:spPr>
          <a:xfrm>
            <a:off x="7051222" y="764721"/>
            <a:ext cx="564152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FFFF"/>
                </a:solidFill>
              </a:rPr>
              <a:t>Partial Autocorrelation</a:t>
            </a:r>
            <a:endParaRPr lang="en-US" sz="3000" b="1">
              <a:solidFill>
                <a:srgbClr val="FFFFFF"/>
              </a:solidFill>
              <a:ea typeface="Meiryo"/>
            </a:endParaRPr>
          </a:p>
        </p:txBody>
      </p:sp>
      <p:sp>
        <p:nvSpPr>
          <p:cNvPr id="10" name="TextBox 9">
            <a:extLst>
              <a:ext uri="{FF2B5EF4-FFF2-40B4-BE49-F238E27FC236}">
                <a16:creationId xmlns:a16="http://schemas.microsoft.com/office/drawing/2014/main" id="{B43C2855-C91F-4BA5-93DC-D8EEDF12BBAF}"/>
              </a:ext>
            </a:extLst>
          </p:cNvPr>
          <p:cNvSpPr txBox="1"/>
          <p:nvPr/>
        </p:nvSpPr>
        <p:spPr>
          <a:xfrm>
            <a:off x="2343150" y="5608864"/>
            <a:ext cx="647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Lag</a:t>
            </a:r>
          </a:p>
        </p:txBody>
      </p:sp>
      <p:sp>
        <p:nvSpPr>
          <p:cNvPr id="11" name="TextBox 10">
            <a:extLst>
              <a:ext uri="{FF2B5EF4-FFF2-40B4-BE49-F238E27FC236}">
                <a16:creationId xmlns:a16="http://schemas.microsoft.com/office/drawing/2014/main" id="{4DA51643-94B3-409B-A6BA-0562FFC72DE9}"/>
              </a:ext>
            </a:extLst>
          </p:cNvPr>
          <p:cNvSpPr txBox="1"/>
          <p:nvPr/>
        </p:nvSpPr>
        <p:spPr>
          <a:xfrm>
            <a:off x="8915399" y="5608863"/>
            <a:ext cx="6477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rPr>
              <a:t>Lag</a:t>
            </a:r>
          </a:p>
        </p:txBody>
      </p:sp>
    </p:spTree>
    <p:extLst>
      <p:ext uri="{BB962C8B-B14F-4D97-AF65-F5344CB8AC3E}">
        <p14:creationId xmlns:p14="http://schemas.microsoft.com/office/powerpoint/2010/main" val="2524005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3" descr="Chart, histogram&#10;&#10;Description automatically generated">
            <a:extLst>
              <a:ext uri="{FF2B5EF4-FFF2-40B4-BE49-F238E27FC236}">
                <a16:creationId xmlns:a16="http://schemas.microsoft.com/office/drawing/2014/main" id="{AAD37771-8AAB-4013-9D8C-BEF52BE1A3E3}"/>
              </a:ext>
            </a:extLst>
          </p:cNvPr>
          <p:cNvPicPr>
            <a:picLocks noChangeAspect="1"/>
          </p:cNvPicPr>
          <p:nvPr/>
        </p:nvPicPr>
        <p:blipFill rotWithShape="1">
          <a:blip r:embed="rId3"/>
          <a:srcRect l="8077" t="7767" r="8562" b="7282"/>
          <a:stretch/>
        </p:blipFill>
        <p:spPr>
          <a:xfrm>
            <a:off x="2535747" y="857106"/>
            <a:ext cx="7024611" cy="4753808"/>
          </a:xfrm>
          <a:prstGeom prst="roundRect">
            <a:avLst>
              <a:gd name="adj" fmla="val 4167"/>
            </a:avLst>
          </a:prstGeom>
          <a:solidFill>
            <a:srgbClr val="FFFFFF"/>
          </a:solidFill>
          <a:ln w="76200" cap="sq">
            <a:solidFill>
              <a:schemeClr val="tx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43466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57" name="Picture 9" descr="Sparkling Dark Blue Background Free Stock Photo - Public ...">
            <a:extLst>
              <a:ext uri="{FF2B5EF4-FFF2-40B4-BE49-F238E27FC236}">
                <a16:creationId xmlns:a16="http://schemas.microsoft.com/office/drawing/2014/main" id="{E1E84A3C-99DF-49FF-8B00-442D5886F577}"/>
              </a:ext>
            </a:extLst>
          </p:cNvPr>
          <p:cNvPicPr>
            <a:picLocks noChangeAspect="1"/>
          </p:cNvPicPr>
          <p:nvPr/>
        </p:nvPicPr>
        <p:blipFill>
          <a:blip r:embed="rId2"/>
          <a:stretch>
            <a:fillRect/>
          </a:stretch>
        </p:blipFill>
        <p:spPr>
          <a:xfrm>
            <a:off x="2723" y="4083"/>
            <a:ext cx="12240984" cy="6890655"/>
          </a:xfrm>
          <a:prstGeom prst="rect">
            <a:avLst/>
          </a:prstGeom>
          <a:ln w="57150">
            <a:solidFill>
              <a:schemeClr val="accent5">
                <a:lumMod val="40000"/>
                <a:lumOff val="60000"/>
              </a:schemeClr>
            </a:solidFill>
          </a:ln>
        </p:spPr>
      </p:pic>
      <p:sp>
        <p:nvSpPr>
          <p:cNvPr id="49" name="Title 1">
            <a:extLst>
              <a:ext uri="{FF2B5EF4-FFF2-40B4-BE49-F238E27FC236}">
                <a16:creationId xmlns:a16="http://schemas.microsoft.com/office/drawing/2014/main" id="{21137759-E395-4F42-BD2F-BAB2EA62D704}"/>
              </a:ext>
            </a:extLst>
          </p:cNvPr>
          <p:cNvSpPr txBox="1">
            <a:spLocks/>
          </p:cNvSpPr>
          <p:nvPr/>
        </p:nvSpPr>
        <p:spPr>
          <a:xfrm>
            <a:off x="3106604" y="-1946421"/>
            <a:ext cx="7244031" cy="2690122"/>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0000"/>
              </a:lnSpc>
            </a:pPr>
            <a:r>
              <a:rPr lang="en-US">
                <a:solidFill>
                  <a:schemeClr val="bg1"/>
                </a:solidFill>
              </a:rPr>
              <a:t>Vector Auto Regression</a:t>
            </a:r>
            <a:endParaRPr lang="en-US">
              <a:solidFill>
                <a:schemeClr val="bg1"/>
              </a:solidFill>
              <a:ea typeface="Meiryo"/>
            </a:endParaRPr>
          </a:p>
        </p:txBody>
      </p:sp>
      <p:pic>
        <p:nvPicPr>
          <p:cNvPr id="37" name="Picture 3" descr="A picture containing timeline&#10;&#10;Description automatically generated">
            <a:extLst>
              <a:ext uri="{FF2B5EF4-FFF2-40B4-BE49-F238E27FC236}">
                <a16:creationId xmlns:a16="http://schemas.microsoft.com/office/drawing/2014/main" id="{D717E590-065D-457B-BE49-5F5A2CBAD3DA}"/>
              </a:ext>
            </a:extLst>
          </p:cNvPr>
          <p:cNvPicPr>
            <a:picLocks noChangeAspect="1"/>
          </p:cNvPicPr>
          <p:nvPr/>
        </p:nvPicPr>
        <p:blipFill>
          <a:blip r:embed="rId3"/>
          <a:stretch>
            <a:fillRect/>
          </a:stretch>
        </p:blipFill>
        <p:spPr>
          <a:xfrm>
            <a:off x="2454442" y="2440704"/>
            <a:ext cx="7269860" cy="4128346"/>
          </a:xfrm>
          <a:prstGeom prst="roundRect">
            <a:avLst>
              <a:gd name="adj" fmla="val 8594"/>
            </a:avLst>
          </a:prstGeom>
          <a:solidFill>
            <a:srgbClr val="FFFFFF">
              <a:shade val="85000"/>
            </a:srgbClr>
          </a:solidFill>
          <a:ln w="57150">
            <a:solidFill>
              <a:schemeClr val="bg1"/>
            </a:solidFill>
          </a:ln>
          <a:effectLst>
            <a:reflection blurRad="12700" stA="38000" endPos="28000" dist="5000" dir="5400000" sy="-100000" algn="bl" rotWithShape="0"/>
          </a:effectLst>
        </p:spPr>
      </p:pic>
      <p:sp>
        <p:nvSpPr>
          <p:cNvPr id="39" name="TextBox 38">
            <a:extLst>
              <a:ext uri="{FF2B5EF4-FFF2-40B4-BE49-F238E27FC236}">
                <a16:creationId xmlns:a16="http://schemas.microsoft.com/office/drawing/2014/main" id="{32F59CA8-C584-458C-8664-84DBD1507279}"/>
              </a:ext>
            </a:extLst>
          </p:cNvPr>
          <p:cNvSpPr txBox="1"/>
          <p:nvPr/>
        </p:nvSpPr>
        <p:spPr>
          <a:xfrm>
            <a:off x="1984402" y="2019899"/>
            <a:ext cx="2675419"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rPr>
              <a:t>Victoria Trading Price</a:t>
            </a:r>
            <a:endParaRPr lang="en-US" sz="1600" b="1">
              <a:solidFill>
                <a:schemeClr val="bg1"/>
              </a:solidFill>
              <a:ea typeface="Meiryo"/>
            </a:endParaRPr>
          </a:p>
        </p:txBody>
      </p:sp>
      <p:pic>
        <p:nvPicPr>
          <p:cNvPr id="41" name="Picture 6" descr="A picture containing text, antenna&#10;&#10;Description automatically generated">
            <a:extLst>
              <a:ext uri="{FF2B5EF4-FFF2-40B4-BE49-F238E27FC236}">
                <a16:creationId xmlns:a16="http://schemas.microsoft.com/office/drawing/2014/main" id="{CD9B4283-E99A-4675-8984-EAE8D20ACC5E}"/>
              </a:ext>
            </a:extLst>
          </p:cNvPr>
          <p:cNvPicPr>
            <a:picLocks noChangeAspect="1"/>
          </p:cNvPicPr>
          <p:nvPr/>
        </p:nvPicPr>
        <p:blipFill>
          <a:blip r:embed="rId4"/>
          <a:stretch>
            <a:fillRect/>
          </a:stretch>
        </p:blipFill>
        <p:spPr>
          <a:xfrm>
            <a:off x="3537555" y="746744"/>
            <a:ext cx="4672390" cy="831825"/>
          </a:xfrm>
          <a:prstGeom prst="rect">
            <a:avLst/>
          </a:prstGeom>
          <a:ln>
            <a:noFill/>
          </a:ln>
          <a:effectLst>
            <a:outerShdw blurRad="292100" dist="139700" dir="2700000" algn="tl" rotWithShape="0">
              <a:srgbClr val="333333">
                <a:alpha val="65000"/>
              </a:srgbClr>
            </a:outerShdw>
          </a:effectLst>
        </p:spPr>
      </p:pic>
      <p:sp>
        <p:nvSpPr>
          <p:cNvPr id="43" name="TextBox 42">
            <a:extLst>
              <a:ext uri="{FF2B5EF4-FFF2-40B4-BE49-F238E27FC236}">
                <a16:creationId xmlns:a16="http://schemas.microsoft.com/office/drawing/2014/main" id="{D127283A-E151-4075-8B23-949ABB3E552C}"/>
              </a:ext>
            </a:extLst>
          </p:cNvPr>
          <p:cNvSpPr txBox="1"/>
          <p:nvPr/>
        </p:nvSpPr>
        <p:spPr>
          <a:xfrm>
            <a:off x="7350064" y="2024435"/>
            <a:ext cx="34957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ea typeface="+mn-lt"/>
                <a:cs typeface="+mn-lt"/>
              </a:rPr>
              <a:t> Victoria Operational Demand</a:t>
            </a:r>
            <a:endParaRPr lang="en-US" sz="1600" b="1">
              <a:solidFill>
                <a:schemeClr val="bg1"/>
              </a:solidFill>
              <a:ea typeface="Meiryo"/>
            </a:endParaRPr>
          </a:p>
        </p:txBody>
      </p:sp>
      <p:cxnSp>
        <p:nvCxnSpPr>
          <p:cNvPr id="45" name="Straight Arrow Connector 44">
            <a:extLst>
              <a:ext uri="{FF2B5EF4-FFF2-40B4-BE49-F238E27FC236}">
                <a16:creationId xmlns:a16="http://schemas.microsoft.com/office/drawing/2014/main" id="{DD12C0C1-13ED-4713-98B9-045BE60A92CA}"/>
              </a:ext>
            </a:extLst>
          </p:cNvPr>
          <p:cNvCxnSpPr>
            <a:cxnSpLocks/>
          </p:cNvCxnSpPr>
          <p:nvPr/>
        </p:nvCxnSpPr>
        <p:spPr>
          <a:xfrm flipV="1">
            <a:off x="4426164" y="1077756"/>
            <a:ext cx="836719" cy="1058509"/>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E107420F-E9B0-4A10-B598-2B40A68CA20E}"/>
              </a:ext>
            </a:extLst>
          </p:cNvPr>
          <p:cNvCxnSpPr>
            <a:cxnSpLocks/>
          </p:cNvCxnSpPr>
          <p:nvPr/>
        </p:nvCxnSpPr>
        <p:spPr>
          <a:xfrm flipH="1" flipV="1">
            <a:off x="7365052" y="1106947"/>
            <a:ext cx="444932" cy="946905"/>
          </a:xfrm>
          <a:prstGeom prst="straightConnector1">
            <a:avLst/>
          </a:prstGeom>
          <a:ln w="57150">
            <a:solidFill>
              <a:srgbClr val="C0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10415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2" name="Picture 13" descr="Blue Wave Free Stock Photo - Public Domain Pictures">
            <a:extLst>
              <a:ext uri="{FF2B5EF4-FFF2-40B4-BE49-F238E27FC236}">
                <a16:creationId xmlns:a16="http://schemas.microsoft.com/office/drawing/2014/main" id="{63A4D5ED-2D2D-4337-A6AB-5D9DA8F65031}"/>
              </a:ext>
            </a:extLst>
          </p:cNvPr>
          <p:cNvPicPr>
            <a:picLocks noChangeAspect="1"/>
          </p:cNvPicPr>
          <p:nvPr/>
        </p:nvPicPr>
        <p:blipFill rotWithShape="1">
          <a:blip r:embed="rId3"/>
          <a:srcRect t="24990" b="10"/>
          <a:stretch/>
        </p:blipFill>
        <p:spPr>
          <a:xfrm>
            <a:off x="20" y="10"/>
            <a:ext cx="12188930" cy="6857990"/>
          </a:xfrm>
          <a:prstGeom prst="rect">
            <a:avLst/>
          </a:prstGeom>
        </p:spPr>
      </p:pic>
      <p:sp>
        <p:nvSpPr>
          <p:cNvPr id="86"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969639" y="158592"/>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alpha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119DA177-A8B3-41A6-835D-168A70731403}"/>
              </a:ext>
            </a:extLst>
          </p:cNvPr>
          <p:cNvSpPr>
            <a:spLocks noGrp="1"/>
          </p:cNvSpPr>
          <p:nvPr>
            <p:ph type="ctrTitle"/>
          </p:nvPr>
        </p:nvSpPr>
        <p:spPr>
          <a:xfrm>
            <a:off x="1881683" y="1313448"/>
            <a:ext cx="8127843" cy="4410563"/>
          </a:xfrm>
        </p:spPr>
        <p:txBody>
          <a:bodyPr vert="horz" lIns="91440" tIns="45720" rIns="91440" bIns="45720" rtlCol="0">
            <a:noAutofit/>
          </a:bodyPr>
          <a:lstStyle/>
          <a:p>
            <a:r>
              <a:rPr lang="en-US" sz="3600" b="1" dirty="0">
                <a:latin typeface="Gill Sans MT"/>
                <a:ea typeface="Meiryo"/>
              </a:rPr>
              <a:t>Revenue on Test Data</a:t>
            </a:r>
            <a:br>
              <a:rPr lang="en-US" sz="2800" dirty="0">
                <a:latin typeface="Gill Sans MT"/>
              </a:rPr>
            </a:br>
            <a:r>
              <a:rPr lang="en-US" sz="2800" dirty="0">
                <a:latin typeface="Gill Sans MT"/>
                <a:ea typeface="Meiryo"/>
              </a:rPr>
              <a:t>Period : </a:t>
            </a:r>
            <a:br>
              <a:rPr lang="en-US" sz="2800" dirty="0">
                <a:latin typeface="Gill Sans MT"/>
                <a:ea typeface="Meiryo"/>
              </a:rPr>
            </a:br>
            <a:r>
              <a:rPr lang="en-US" sz="2800" dirty="0">
                <a:latin typeface="Gill Sans MT"/>
                <a:ea typeface="Meiryo"/>
              </a:rPr>
              <a:t>1st</a:t>
            </a:r>
            <a:r>
              <a:rPr lang="en-US" sz="2800" dirty="0">
                <a:latin typeface="Gill Sans MT"/>
                <a:ea typeface="Meiryo"/>
                <a:cs typeface="Calibri Light"/>
              </a:rPr>
              <a:t> July 2021 - 15th August 2021</a:t>
            </a:r>
            <a:br>
              <a:rPr lang="en-US" sz="2800" dirty="0">
                <a:latin typeface="Gill Sans MT"/>
                <a:cs typeface="Calibri Light"/>
              </a:rPr>
            </a:br>
            <a:br>
              <a:rPr lang="en-US" sz="2800" dirty="0">
                <a:latin typeface="Gill Sans MT"/>
              </a:rPr>
            </a:br>
            <a:r>
              <a:rPr lang="en-US" sz="2800" b="1" dirty="0">
                <a:latin typeface="Gill Sans MT"/>
                <a:ea typeface="Meiryo"/>
              </a:rPr>
              <a:t>Using Predicted Price</a:t>
            </a:r>
            <a:br>
              <a:rPr lang="en-US" sz="2800" dirty="0">
                <a:latin typeface="Gill Sans MT"/>
              </a:rPr>
            </a:br>
            <a:r>
              <a:rPr lang="en-US" sz="2800" dirty="0">
                <a:latin typeface="Gill Sans MT"/>
                <a:ea typeface="Meiryo"/>
              </a:rPr>
              <a:t>ARMA :  $1.696 M</a:t>
            </a:r>
            <a:br>
              <a:rPr lang="en-US" sz="2800" dirty="0">
                <a:latin typeface="Gill Sans MT"/>
              </a:rPr>
            </a:br>
            <a:r>
              <a:rPr lang="en-US" sz="2800" dirty="0">
                <a:latin typeface="Gill Sans MT"/>
                <a:ea typeface="+mj-lt"/>
                <a:cs typeface="+mj-lt"/>
              </a:rPr>
              <a:t>VAR    :  $4.184 M</a:t>
            </a:r>
            <a:br>
              <a:rPr lang="en-US" sz="2800" dirty="0">
                <a:latin typeface="Gill Sans MT"/>
                <a:ea typeface="+mj-lt"/>
                <a:cs typeface="+mj-lt"/>
              </a:rPr>
            </a:br>
            <a:br>
              <a:rPr lang="en-US" sz="2800" dirty="0">
                <a:latin typeface="Gill Sans MT"/>
                <a:ea typeface="+mj-lt"/>
                <a:cs typeface="+mj-lt"/>
              </a:rPr>
            </a:br>
            <a:r>
              <a:rPr lang="en-US" sz="2800" b="1" dirty="0">
                <a:latin typeface="Gill Sans MT"/>
                <a:ea typeface="+mj-lt"/>
                <a:cs typeface="+mj-lt"/>
              </a:rPr>
              <a:t>Using Actual Price</a:t>
            </a:r>
            <a:br>
              <a:rPr lang="en-US" sz="2800" dirty="0">
                <a:latin typeface="Gill Sans MT"/>
                <a:ea typeface="+mj-lt"/>
                <a:cs typeface="+mj-lt"/>
              </a:rPr>
            </a:br>
            <a:r>
              <a:rPr lang="en-US" sz="2800" dirty="0">
                <a:latin typeface="Gill Sans MT"/>
                <a:ea typeface="+mj-lt"/>
                <a:cs typeface="+mj-lt"/>
              </a:rPr>
              <a:t>Total Revenue : $6.018 M</a:t>
            </a:r>
            <a:endParaRPr lang="en-US" sz="2800" dirty="0">
              <a:cs typeface="Calibri Light"/>
            </a:endParaRPr>
          </a:p>
        </p:txBody>
      </p:sp>
    </p:spTree>
    <p:extLst>
      <p:ext uri="{BB962C8B-B14F-4D97-AF65-F5344CB8AC3E}">
        <p14:creationId xmlns:p14="http://schemas.microsoft.com/office/powerpoint/2010/main" val="292355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5" name="Picture 4" descr="Graph on document with pen">
            <a:extLst>
              <a:ext uri="{FF2B5EF4-FFF2-40B4-BE49-F238E27FC236}">
                <a16:creationId xmlns:a16="http://schemas.microsoft.com/office/drawing/2014/main" id="{B0DBB256-FE75-4156-ABE5-8574CB9103A3}"/>
              </a:ext>
            </a:extLst>
          </p:cNvPr>
          <p:cNvPicPr>
            <a:picLocks noChangeAspect="1"/>
          </p:cNvPicPr>
          <p:nvPr/>
        </p:nvPicPr>
        <p:blipFill rotWithShape="1">
          <a:blip r:embed="rId2"/>
          <a:srcRect l="19692" r="5650" b="5"/>
          <a:stretch/>
        </p:blipFill>
        <p:spPr>
          <a:xfrm>
            <a:off x="4529666"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7" name="Freeform: Shape 26">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Freeform: Shape 28">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31" name="Freeform: Shape 30">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 name="Title 1">
            <a:extLst>
              <a:ext uri="{FF2B5EF4-FFF2-40B4-BE49-F238E27FC236}">
                <a16:creationId xmlns:a16="http://schemas.microsoft.com/office/drawing/2014/main" id="{53D84B3F-86DD-4240-A154-577A683C4944}"/>
              </a:ext>
            </a:extLst>
          </p:cNvPr>
          <p:cNvSpPr>
            <a:spLocks noGrp="1"/>
          </p:cNvSpPr>
          <p:nvPr>
            <p:ph type="title"/>
          </p:nvPr>
        </p:nvSpPr>
        <p:spPr>
          <a:xfrm>
            <a:off x="1180531" y="1346268"/>
            <a:ext cx="5274860" cy="3066706"/>
          </a:xfrm>
        </p:spPr>
        <p:txBody>
          <a:bodyPr vert="horz" lIns="109728" tIns="109728" rIns="109728" bIns="91440" rtlCol="0" anchor="b">
            <a:normAutofit/>
          </a:bodyPr>
          <a:lstStyle/>
          <a:p>
            <a:pPr>
              <a:lnSpc>
                <a:spcPct val="110000"/>
              </a:lnSpc>
            </a:pPr>
            <a:r>
              <a:rPr lang="en-US" sz="2800">
                <a:solidFill>
                  <a:schemeClr val="bg1"/>
                </a:solidFill>
                <a:latin typeface="Futura"/>
              </a:rPr>
              <a:t>Performance between Mandatory Task and Bonus Task</a:t>
            </a:r>
            <a:endParaRPr lang="en-US" sz="2800">
              <a:solidFill>
                <a:schemeClr val="bg1"/>
              </a:solidFill>
              <a:latin typeface="Futura"/>
              <a:ea typeface="Meiryo"/>
            </a:endParaRPr>
          </a:p>
        </p:txBody>
      </p:sp>
    </p:spTree>
    <p:extLst>
      <p:ext uri="{BB962C8B-B14F-4D97-AF65-F5344CB8AC3E}">
        <p14:creationId xmlns:p14="http://schemas.microsoft.com/office/powerpoint/2010/main" val="2812908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14000" r="-14000"/>
          </a:stretch>
        </a:blip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554C89C-373F-47FC-BB73-6842E569C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 name="Title 1">
            <a:extLst>
              <a:ext uri="{FF2B5EF4-FFF2-40B4-BE49-F238E27FC236}">
                <a16:creationId xmlns:a16="http://schemas.microsoft.com/office/drawing/2014/main" id="{B6974650-1A8B-4328-A384-73087D824FC8}"/>
              </a:ext>
            </a:extLst>
          </p:cNvPr>
          <p:cNvSpPr>
            <a:spLocks noGrp="1"/>
          </p:cNvSpPr>
          <p:nvPr>
            <p:ph type="title"/>
          </p:nvPr>
        </p:nvSpPr>
        <p:spPr>
          <a:xfrm>
            <a:off x="7752192" y="2117"/>
            <a:ext cx="4438098" cy="6859814"/>
          </a:xfrm>
          <a:solidFill>
            <a:schemeClr val="tx2">
              <a:lumMod val="90000"/>
              <a:lumOff val="10000"/>
            </a:schemeClr>
          </a:solidFill>
        </p:spPr>
        <p:txBody>
          <a:bodyPr anchor="ctr">
            <a:normAutofit/>
          </a:bodyPr>
          <a:lstStyle/>
          <a:p>
            <a:pPr algn="ctr"/>
            <a:r>
              <a:rPr lang="en-US" sz="4400">
                <a:solidFill>
                  <a:schemeClr val="bg1"/>
                </a:solidFill>
                <a:latin typeface="Futura"/>
                <a:ea typeface="Meiryo"/>
                <a:cs typeface="Times"/>
              </a:rPr>
              <a:t>Algorithm Outline</a:t>
            </a:r>
            <a:endParaRPr lang="en-US" sz="4400">
              <a:solidFill>
                <a:schemeClr val="bg1"/>
              </a:solidFill>
              <a:latin typeface="Futura"/>
              <a:cs typeface="Times"/>
            </a:endParaRPr>
          </a:p>
        </p:txBody>
      </p:sp>
      <p:sp>
        <p:nvSpPr>
          <p:cNvPr id="44" name="Freeform: Shape 43">
            <a:extLst>
              <a:ext uri="{FF2B5EF4-FFF2-40B4-BE49-F238E27FC236}">
                <a16:creationId xmlns:a16="http://schemas.microsoft.com/office/drawing/2014/main" id="{FF100C7F-5272-46AB-9FC7-E66059915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28027" cy="6858000"/>
          </a:xfrm>
          <a:custGeom>
            <a:avLst/>
            <a:gdLst>
              <a:gd name="connsiteX0" fmla="*/ 0 w 7128027"/>
              <a:gd name="connsiteY0" fmla="*/ 0 h 6858000"/>
              <a:gd name="connsiteX1" fmla="*/ 333951 w 7128027"/>
              <a:gd name="connsiteY1" fmla="*/ 0 h 6858000"/>
              <a:gd name="connsiteX2" fmla="*/ 1220030 w 7128027"/>
              <a:gd name="connsiteY2" fmla="*/ 0 h 6858000"/>
              <a:gd name="connsiteX3" fmla="*/ 1345471 w 7128027"/>
              <a:gd name="connsiteY3" fmla="*/ 0 h 6858000"/>
              <a:gd name="connsiteX4" fmla="*/ 2838612 w 7128027"/>
              <a:gd name="connsiteY4" fmla="*/ 0 h 6858000"/>
              <a:gd name="connsiteX5" fmla="*/ 5505004 w 7128027"/>
              <a:gd name="connsiteY5" fmla="*/ 0 h 6858000"/>
              <a:gd name="connsiteX6" fmla="*/ 5527128 w 7128027"/>
              <a:gd name="connsiteY6" fmla="*/ 14997 h 6858000"/>
              <a:gd name="connsiteX7" fmla="*/ 7128027 w 7128027"/>
              <a:gd name="connsiteY7" fmla="*/ 3621656 h 6858000"/>
              <a:gd name="connsiteX8" fmla="*/ 5253677 w 7128027"/>
              <a:gd name="connsiteY8" fmla="*/ 6374814 h 6858000"/>
              <a:gd name="connsiteX9" fmla="*/ 4737029 w 7128027"/>
              <a:gd name="connsiteY9" fmla="*/ 6780599 h 6858000"/>
              <a:gd name="connsiteX10" fmla="*/ 4625273 w 7128027"/>
              <a:gd name="connsiteY10" fmla="*/ 6858000 h 6858000"/>
              <a:gd name="connsiteX11" fmla="*/ 2838612 w 7128027"/>
              <a:gd name="connsiteY11" fmla="*/ 6858000 h 6858000"/>
              <a:gd name="connsiteX12" fmla="*/ 1220030 w 7128027"/>
              <a:gd name="connsiteY12" fmla="*/ 6858000 h 6858000"/>
              <a:gd name="connsiteX13" fmla="*/ 1037077 w 7128027"/>
              <a:gd name="connsiteY13" fmla="*/ 6858000 h 6858000"/>
              <a:gd name="connsiteX14" fmla="*/ 333951 w 7128027"/>
              <a:gd name="connsiteY14" fmla="*/ 6858000 h 6858000"/>
              <a:gd name="connsiteX15" fmla="*/ 0 w 7128027"/>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8027" h="6858000">
                <a:moveTo>
                  <a:pt x="0" y="0"/>
                </a:moveTo>
                <a:lnTo>
                  <a:pt x="333951" y="0"/>
                </a:lnTo>
                <a:lnTo>
                  <a:pt x="1220030" y="0"/>
                </a:lnTo>
                <a:lnTo>
                  <a:pt x="1345471" y="0"/>
                </a:lnTo>
                <a:lnTo>
                  <a:pt x="2838612" y="0"/>
                </a:lnTo>
                <a:lnTo>
                  <a:pt x="5505004" y="0"/>
                </a:lnTo>
                <a:lnTo>
                  <a:pt x="5527128" y="14997"/>
                </a:lnTo>
                <a:cubicBezTo>
                  <a:pt x="6554291" y="754641"/>
                  <a:pt x="7128027" y="2093192"/>
                  <a:pt x="7128027" y="3621656"/>
                </a:cubicBezTo>
                <a:cubicBezTo>
                  <a:pt x="7128027" y="4969131"/>
                  <a:pt x="6199302" y="5602839"/>
                  <a:pt x="5253677" y="6374814"/>
                </a:cubicBezTo>
                <a:cubicBezTo>
                  <a:pt x="5081474" y="6515397"/>
                  <a:pt x="4910847" y="6653108"/>
                  <a:pt x="4737029" y="6780599"/>
                </a:cubicBezTo>
                <a:lnTo>
                  <a:pt x="4625273" y="6858000"/>
                </a:lnTo>
                <a:lnTo>
                  <a:pt x="2838612" y="6858000"/>
                </a:lnTo>
                <a:lnTo>
                  <a:pt x="1220030" y="6858000"/>
                </a:lnTo>
                <a:lnTo>
                  <a:pt x="1037077" y="6858000"/>
                </a:lnTo>
                <a:lnTo>
                  <a:pt x="333951"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B4FEA6D5-DF59-4E15-B19F-159D0588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57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48" name="Freeform: Shape 47">
            <a:extLst>
              <a:ext uri="{FF2B5EF4-FFF2-40B4-BE49-F238E27FC236}">
                <a16:creationId xmlns:a16="http://schemas.microsoft.com/office/drawing/2014/main" id="{36C8C9E5-F937-44A5-A519-EA719F03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7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graphicFrame>
        <p:nvGraphicFramePr>
          <p:cNvPr id="38" name="Content Placeholder 2">
            <a:extLst>
              <a:ext uri="{FF2B5EF4-FFF2-40B4-BE49-F238E27FC236}">
                <a16:creationId xmlns:a16="http://schemas.microsoft.com/office/drawing/2014/main" id="{2E82E275-4F79-49BD-8685-DD165C34050A}"/>
              </a:ext>
            </a:extLst>
          </p:cNvPr>
          <p:cNvGraphicFramePr>
            <a:graphicFrameLocks noGrp="1"/>
          </p:cNvGraphicFramePr>
          <p:nvPr>
            <p:ph idx="1"/>
            <p:extLst>
              <p:ext uri="{D42A27DB-BD31-4B8C-83A1-F6EECF244321}">
                <p14:modId xmlns:p14="http://schemas.microsoft.com/office/powerpoint/2010/main" val="503079999"/>
              </p:ext>
            </p:extLst>
          </p:nvPr>
        </p:nvGraphicFramePr>
        <p:xfrm>
          <a:off x="270924" y="720585"/>
          <a:ext cx="6337754" cy="5026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7662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Freeform: Shape 4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7" name="Freeform: Shape 4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2" name="Rectangle 61">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Shape&#10;&#10;Description automatically generated">
            <a:extLst>
              <a:ext uri="{FF2B5EF4-FFF2-40B4-BE49-F238E27FC236}">
                <a16:creationId xmlns:a16="http://schemas.microsoft.com/office/drawing/2014/main" id="{593E4A2B-0627-4AFB-B98E-A488C64FBD80}"/>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t="2600" b="7400"/>
          <a:stretch/>
        </p:blipFill>
        <p:spPr>
          <a:xfrm>
            <a:off x="20" y="10"/>
            <a:ext cx="12191980" cy="6857990"/>
          </a:xfrm>
          <a:prstGeom prst="rect">
            <a:avLst/>
          </a:prstGeom>
        </p:spPr>
      </p:pic>
      <p:sp>
        <p:nvSpPr>
          <p:cNvPr id="64" name="Rectangle 63">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4D0FA-3477-48E9-9537-42AE58C699BB}"/>
              </a:ext>
            </a:extLst>
          </p:cNvPr>
          <p:cNvSpPr>
            <a:spLocks noGrp="1"/>
          </p:cNvSpPr>
          <p:nvPr>
            <p:ph type="title"/>
          </p:nvPr>
        </p:nvSpPr>
        <p:spPr>
          <a:xfrm>
            <a:off x="6095999" y="1346268"/>
            <a:ext cx="5618431" cy="3285207"/>
          </a:xfrm>
        </p:spPr>
        <p:txBody>
          <a:bodyPr vert="horz" lIns="109728" tIns="109728" rIns="109728" bIns="91440" rtlCol="0" anchor="b">
            <a:normAutofit/>
          </a:bodyPr>
          <a:lstStyle/>
          <a:p>
            <a:pPr>
              <a:lnSpc>
                <a:spcPct val="120000"/>
              </a:lnSpc>
            </a:pPr>
            <a:r>
              <a:rPr lang="en-US" sz="5400">
                <a:solidFill>
                  <a:schemeClr val="bg1"/>
                </a:solidFill>
              </a:rPr>
              <a:t>Conclusion</a:t>
            </a:r>
          </a:p>
        </p:txBody>
      </p:sp>
      <p:sp>
        <p:nvSpPr>
          <p:cNvPr id="8" name="TextBox 7">
            <a:extLst>
              <a:ext uri="{FF2B5EF4-FFF2-40B4-BE49-F238E27FC236}">
                <a16:creationId xmlns:a16="http://schemas.microsoft.com/office/drawing/2014/main" id="{BF864E43-8969-4AE5-80BA-110825E77A7B}"/>
              </a:ext>
            </a:extLst>
          </p:cNvPr>
          <p:cNvSpPr txBox="1"/>
          <p:nvPr/>
        </p:nvSpPr>
        <p:spPr>
          <a:xfrm>
            <a:off x="9214903" y="6657945"/>
            <a:ext cx="297709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500840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Rectangle 36">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1" name="Picture 22" descr="Dark Night Sky | Shutterbug">
            <a:extLst>
              <a:ext uri="{FF2B5EF4-FFF2-40B4-BE49-F238E27FC236}">
                <a16:creationId xmlns:a16="http://schemas.microsoft.com/office/drawing/2014/main" id="{D7450CB2-E5AA-47C5-B70B-CB5A77642425}"/>
              </a:ext>
            </a:extLst>
          </p:cNvPr>
          <p:cNvPicPr>
            <a:picLocks noChangeAspect="1"/>
          </p:cNvPicPr>
          <p:nvPr/>
        </p:nvPicPr>
        <p:blipFill rotWithShape="1">
          <a:blip r:embed="rId2"/>
          <a:srcRect t="15710" r="-1" b="-1"/>
          <a:stretch/>
        </p:blipFill>
        <p:spPr>
          <a:xfrm>
            <a:off x="1524" y="10"/>
            <a:ext cx="12188952" cy="6857990"/>
          </a:xfrm>
          <a:prstGeom prst="rect">
            <a:avLst/>
          </a:prstGeom>
        </p:spPr>
      </p:pic>
      <p:sp>
        <p:nvSpPr>
          <p:cNvPr id="42" name="Freeform: Shape 38">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264FFB-8537-4B0F-AC8B-5063314CDD4E}"/>
              </a:ext>
            </a:extLst>
          </p:cNvPr>
          <p:cNvSpPr>
            <a:spLocks noGrp="1"/>
          </p:cNvSpPr>
          <p:nvPr>
            <p:ph type="title"/>
          </p:nvPr>
        </p:nvSpPr>
        <p:spPr>
          <a:xfrm>
            <a:off x="1407167" y="948059"/>
            <a:ext cx="8391967" cy="1344612"/>
          </a:xfrm>
        </p:spPr>
        <p:txBody>
          <a:bodyPr anchor="b">
            <a:normAutofit/>
          </a:bodyPr>
          <a:lstStyle/>
          <a:p>
            <a:r>
              <a:rPr lang="en-US" sz="3600">
                <a:latin typeface="Gill Sans MT"/>
                <a:ea typeface="Meiryo"/>
              </a:rPr>
              <a:t>References </a:t>
            </a:r>
            <a:endParaRPr lang="en-US" sz="3600" b="0">
              <a:latin typeface="Gill Sans MT"/>
              <a:ea typeface="+mj-lt"/>
              <a:cs typeface="+mj-lt"/>
            </a:endParaRPr>
          </a:p>
          <a:p>
            <a:endParaRPr lang="en-US" sz="3600">
              <a:latin typeface="Gill Sans MT"/>
              <a:ea typeface="Meiryo"/>
            </a:endParaRPr>
          </a:p>
        </p:txBody>
      </p:sp>
      <p:sp>
        <p:nvSpPr>
          <p:cNvPr id="44" name="Freeform: Shape 40">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5" name="Freeform: Shape 4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ontent Placeholder 2">
            <a:extLst>
              <a:ext uri="{FF2B5EF4-FFF2-40B4-BE49-F238E27FC236}">
                <a16:creationId xmlns:a16="http://schemas.microsoft.com/office/drawing/2014/main" id="{055899D0-F60F-4E4B-BC0F-43B22D319C3F}"/>
              </a:ext>
            </a:extLst>
          </p:cNvPr>
          <p:cNvSpPr>
            <a:spLocks noGrp="1"/>
          </p:cNvSpPr>
          <p:nvPr>
            <p:ph idx="1"/>
          </p:nvPr>
        </p:nvSpPr>
        <p:spPr>
          <a:xfrm>
            <a:off x="1304425" y="1619073"/>
            <a:ext cx="10275562" cy="2846567"/>
          </a:xfrm>
        </p:spPr>
        <p:txBody>
          <a:bodyPr vert="horz" lIns="109728" tIns="109728" rIns="109728" bIns="91440" rtlCol="0" anchor="t">
            <a:noAutofit/>
          </a:bodyPr>
          <a:lstStyle/>
          <a:p>
            <a:pPr>
              <a:lnSpc>
                <a:spcPct val="130000"/>
              </a:lnSpc>
            </a:pPr>
            <a:r>
              <a:rPr lang="en-US" sz="1400" b="1" dirty="0">
                <a:ea typeface="Meiryo"/>
              </a:rPr>
              <a:t>Machine Learning Plus. (2019, July 7). </a:t>
            </a:r>
            <a:r>
              <a:rPr lang="en-US" sz="1400" b="1" i="1" dirty="0">
                <a:ea typeface="+mn-lt"/>
                <a:cs typeface="+mn-lt"/>
              </a:rPr>
              <a:t>Vector Autoregression (VAR) – Comprehensive Guide with Examples in Python. </a:t>
            </a:r>
            <a:r>
              <a:rPr lang="en-US" sz="1400" b="1" dirty="0">
                <a:ea typeface="Meiryo"/>
                <a:hlinkClick r:id="rId3">
                  <a:extLst>
                    <a:ext uri="{A12FA001-AC4F-418D-AE19-62706E023703}">
                      <ahyp:hlinkClr xmlns:ahyp="http://schemas.microsoft.com/office/drawing/2018/hyperlinkcolor" val="tx"/>
                    </a:ext>
                  </a:extLst>
                </a:hlinkClick>
              </a:rPr>
              <a:t>https://www.machinelearningplus.com/time-series/vector-autoregression-examples-python/</a:t>
            </a:r>
            <a:endParaRPr lang="en-US" sz="1400" b="1" dirty="0">
              <a:ea typeface="+mn-lt"/>
              <a:cs typeface="+mn-lt"/>
            </a:endParaRPr>
          </a:p>
          <a:p>
            <a:pPr>
              <a:lnSpc>
                <a:spcPct val="130000"/>
              </a:lnSpc>
            </a:pPr>
            <a:r>
              <a:rPr lang="en-US" sz="1400" b="1" dirty="0">
                <a:ea typeface="+mn-lt"/>
                <a:cs typeface="+mn-lt"/>
              </a:rPr>
              <a:t>Machine Learning Plus. (</a:t>
            </a:r>
            <a:r>
              <a:rPr lang="en-US" sz="1400" b="1" dirty="0">
                <a:ea typeface="Meiryo"/>
              </a:rPr>
              <a:t>2019, November 2). </a:t>
            </a:r>
            <a:r>
              <a:rPr lang="en-US" sz="1400" b="1" i="1" dirty="0">
                <a:ea typeface="Meiryo"/>
              </a:rPr>
              <a:t>Augmented Dickey Fuller Test (ADF Test) – Must Read Guide</a:t>
            </a:r>
            <a:r>
              <a:rPr lang="en-US" sz="1400" b="1" dirty="0">
                <a:ea typeface="Meiryo"/>
              </a:rPr>
              <a:t>. </a:t>
            </a:r>
            <a:r>
              <a:rPr lang="en-US" sz="1400" b="1" dirty="0">
                <a:ea typeface="Meiryo"/>
                <a:hlinkClick r:id="rId4">
                  <a:extLst>
                    <a:ext uri="{A12FA001-AC4F-418D-AE19-62706E023703}">
                      <ahyp:hlinkClr xmlns:ahyp="http://schemas.microsoft.com/office/drawing/2018/hyperlinkcolor" val="tx"/>
                    </a:ext>
                  </a:extLst>
                </a:hlinkClick>
              </a:rPr>
              <a:t>https://www.machinelearningplus.com/time-series/augmented-dickey-fuller-test/</a:t>
            </a:r>
            <a:endParaRPr lang="en-US" sz="1400" b="1" dirty="0">
              <a:ea typeface="+mn-lt"/>
              <a:cs typeface="+mn-lt"/>
            </a:endParaRPr>
          </a:p>
          <a:p>
            <a:pPr>
              <a:lnSpc>
                <a:spcPct val="130000"/>
              </a:lnSpc>
            </a:pPr>
            <a:r>
              <a:rPr lang="en-US" sz="1400" b="1" dirty="0">
                <a:ea typeface="Meiryo"/>
              </a:rPr>
              <a:t>Machine Learning Mastery. (2021, January 2). </a:t>
            </a:r>
            <a:r>
              <a:rPr lang="en-US" sz="1400" b="1" i="1" dirty="0">
                <a:ea typeface="Meiryo"/>
              </a:rPr>
              <a:t>Autoregression Models for Time Series Forecasting With Python. </a:t>
            </a:r>
            <a:r>
              <a:rPr lang="en-US" sz="1400" b="1" dirty="0">
                <a:ea typeface="Meiryo"/>
                <a:hlinkClick r:id="rId5">
                  <a:extLst>
                    <a:ext uri="{A12FA001-AC4F-418D-AE19-62706E023703}">
                      <ahyp:hlinkClr xmlns:ahyp="http://schemas.microsoft.com/office/drawing/2018/hyperlinkcolor" val="tx"/>
                    </a:ext>
                  </a:extLst>
                </a:hlinkClick>
              </a:rPr>
              <a:t>https://machinelearningmastery.com/autoregression-models-time-series-forecasting-python/</a:t>
            </a:r>
            <a:endParaRPr lang="en-US" sz="1400" b="1" dirty="0">
              <a:ea typeface="+mn-lt"/>
              <a:cs typeface="+mn-lt"/>
            </a:endParaRPr>
          </a:p>
          <a:p>
            <a:pPr>
              <a:lnSpc>
                <a:spcPct val="130000"/>
              </a:lnSpc>
            </a:pPr>
            <a:endParaRPr lang="en-US" sz="1100" b="1">
              <a:ea typeface="Meiryo"/>
            </a:endParaRPr>
          </a:p>
        </p:txBody>
      </p:sp>
    </p:spTree>
    <p:extLst>
      <p:ext uri="{BB962C8B-B14F-4D97-AF65-F5344CB8AC3E}">
        <p14:creationId xmlns:p14="http://schemas.microsoft.com/office/powerpoint/2010/main" val="225275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3" name="Freeform: Shape 9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4" name="Freeform: Shape 9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5" name="Freeform: Shape 9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6" name="Freeform: Shape 10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7" name="Freeform: Shape 10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8" name="Freeform: Shape 10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39" name="Freeform: Shape 10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p:nvSpPr>
          <p:cNvPr id="240" name="Freeform: Shape 10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sp useBgFill="1">
        <p:nvSpPr>
          <p:cNvPr id="241" name="Rectangle 111">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a:solidFill>
                <a:prstClr val="white"/>
              </a:solidFill>
              <a:latin typeface="Meiryo"/>
            </a:endParaRPr>
          </a:p>
        </p:txBody>
      </p:sp>
      <p:pic>
        <p:nvPicPr>
          <p:cNvPr id="30" name="Picture 29" descr="A picture containing stage, light&#10;&#10;Description automatically generated">
            <a:extLst>
              <a:ext uri="{FF2B5EF4-FFF2-40B4-BE49-F238E27FC236}">
                <a16:creationId xmlns:a16="http://schemas.microsoft.com/office/drawing/2014/main" id="{9AEF28AC-FCE6-49D3-96AE-C4B55BA4F30B}"/>
              </a:ext>
            </a:extLst>
          </p:cNvPr>
          <p:cNvPicPr>
            <a:picLocks noGrp="1" noChangeAspect="1"/>
          </p:cNvPicPr>
          <p:nvPr/>
        </p:nvPicPr>
        <p:blipFill rotWithShape="1">
          <a:blip r:embed="rId2">
            <a:extLst>
              <a:ext uri="{837473B0-CC2E-450A-ABE3-18F120FF3D39}">
                <a1611:picAttrSrcUrl xmlns:a1611="http://schemas.microsoft.com/office/drawing/2016/11/main" r:id="rId3"/>
              </a:ext>
            </a:extLst>
          </a:blip>
          <a:srcRect t="15709" r="-1" b="-1"/>
          <a:stretch/>
        </p:blipFill>
        <p:spPr>
          <a:xfrm>
            <a:off x="20" y="10"/>
            <a:ext cx="12188932" cy="6857990"/>
          </a:xfrm>
          <a:prstGeom prst="rect">
            <a:avLst/>
          </a:prstGeom>
        </p:spPr>
      </p:pic>
      <p:sp>
        <p:nvSpPr>
          <p:cNvPr id="242" name="Freeform: Shape 113">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086" y="1519577"/>
            <a:ext cx="4875255" cy="434402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3" name="Freeform: Shape 115">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06005" y="1664838"/>
            <a:ext cx="4581293" cy="405909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4" name="Freeform: Shape 117">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747085" y="1272209"/>
            <a:ext cx="5147826" cy="483924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E0025E5-BF4B-4ACE-A379-8F00E535232D}"/>
              </a:ext>
            </a:extLst>
          </p:cNvPr>
          <p:cNvSpPr>
            <a:spLocks noGrp="1"/>
          </p:cNvSpPr>
          <p:nvPr>
            <p:ph type="title"/>
          </p:nvPr>
        </p:nvSpPr>
        <p:spPr>
          <a:xfrm>
            <a:off x="1152457" y="2860434"/>
            <a:ext cx="4304897" cy="1219954"/>
          </a:xfrm>
        </p:spPr>
        <p:txBody>
          <a:bodyPr vert="horz" lIns="109728" tIns="109728" rIns="109728" bIns="91440" rtlCol="0" anchor="b">
            <a:normAutofit fontScale="90000"/>
          </a:bodyPr>
          <a:lstStyle/>
          <a:p>
            <a:pPr algn="ctr">
              <a:lnSpc>
                <a:spcPct val="110000"/>
              </a:lnSpc>
            </a:pPr>
            <a:r>
              <a:rPr lang="en-US">
                <a:solidFill>
                  <a:schemeClr val="bg1"/>
                </a:solidFill>
                <a:latin typeface="Futura"/>
              </a:rPr>
              <a:t>PERFECT FUTURE PRICE VISIBILITY</a:t>
            </a:r>
          </a:p>
        </p:txBody>
      </p:sp>
      <p:sp>
        <p:nvSpPr>
          <p:cNvPr id="4" name="Title 1">
            <a:extLst>
              <a:ext uri="{FF2B5EF4-FFF2-40B4-BE49-F238E27FC236}">
                <a16:creationId xmlns:a16="http://schemas.microsoft.com/office/drawing/2014/main" id="{2C50C626-DF58-46B3-927C-E41F53A45C27}"/>
              </a:ext>
            </a:extLst>
          </p:cNvPr>
          <p:cNvSpPr txBox="1">
            <a:spLocks/>
          </p:cNvSpPr>
          <p:nvPr/>
        </p:nvSpPr>
        <p:spPr>
          <a:xfrm>
            <a:off x="1342984" y="2411270"/>
            <a:ext cx="3691581" cy="1600954"/>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10000"/>
              </a:lnSpc>
            </a:pPr>
            <a:endParaRPr lang="en-US" sz="2400">
              <a:solidFill>
                <a:schemeClr val="bg1">
                  <a:lumMod val="95000"/>
                </a:schemeClr>
              </a:solidFill>
              <a:latin typeface="Gill Sans MT"/>
            </a:endParaRPr>
          </a:p>
        </p:txBody>
      </p:sp>
      <p:sp>
        <p:nvSpPr>
          <p:cNvPr id="3" name="TextBox 2">
            <a:extLst>
              <a:ext uri="{FF2B5EF4-FFF2-40B4-BE49-F238E27FC236}">
                <a16:creationId xmlns:a16="http://schemas.microsoft.com/office/drawing/2014/main" id="{7E1376B6-9E9F-4B1E-A79D-6E4AE5FEC814}"/>
              </a:ext>
            </a:extLst>
          </p:cNvPr>
          <p:cNvSpPr txBox="1"/>
          <p:nvPr/>
        </p:nvSpPr>
        <p:spPr>
          <a:xfrm>
            <a:off x="1927303" y="4185424"/>
            <a:ext cx="2743200"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Futura"/>
                <a:ea typeface="Meiryo"/>
              </a:rPr>
              <a:t>MANDATORY TASK</a:t>
            </a:r>
            <a:endParaRPr lang="en-US"/>
          </a:p>
        </p:txBody>
      </p:sp>
    </p:spTree>
    <p:extLst>
      <p:ext uri="{BB962C8B-B14F-4D97-AF65-F5344CB8AC3E}">
        <p14:creationId xmlns:p14="http://schemas.microsoft.com/office/powerpoint/2010/main" val="685239350"/>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217F32C-75AA-4B97-ADFB-5E2C3C7EC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Technology - issuu">
            <a:extLst>
              <a:ext uri="{FF2B5EF4-FFF2-40B4-BE49-F238E27FC236}">
                <a16:creationId xmlns:a16="http://schemas.microsoft.com/office/drawing/2014/main" id="{B6F9B483-DEF2-458D-A9E4-DC8538DC40B1}"/>
              </a:ext>
            </a:extLst>
          </p:cNvPr>
          <p:cNvPicPr>
            <a:picLocks noChangeAspect="1"/>
          </p:cNvPicPr>
          <p:nvPr/>
        </p:nvPicPr>
        <p:blipFill rotWithShape="1">
          <a:blip r:embed="rId2"/>
          <a:srcRect l="17084" r="10027"/>
          <a:stretch/>
        </p:blipFill>
        <p:spPr>
          <a:xfrm>
            <a:off x="1524" y="10"/>
            <a:ext cx="12188952" cy="6857990"/>
          </a:xfrm>
          <a:prstGeom prst="rect">
            <a:avLst/>
          </a:prstGeom>
        </p:spPr>
      </p:pic>
      <p:sp>
        <p:nvSpPr>
          <p:cNvPr id="32" name="Rectangle 31">
            <a:extLst>
              <a:ext uri="{FF2B5EF4-FFF2-40B4-BE49-F238E27FC236}">
                <a16:creationId xmlns:a16="http://schemas.microsoft.com/office/drawing/2014/main" id="{4D76AAEA-AF3A-4616-9F99-E9AA131A5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B81FC-B17F-4A34-9CB0-FE3883BB585D}"/>
              </a:ext>
            </a:extLst>
          </p:cNvPr>
          <p:cNvSpPr>
            <a:spLocks noGrp="1"/>
          </p:cNvSpPr>
          <p:nvPr>
            <p:ph type="ctrTitle"/>
          </p:nvPr>
        </p:nvSpPr>
        <p:spPr>
          <a:xfrm>
            <a:off x="2558142" y="516232"/>
            <a:ext cx="8108538" cy="3285207"/>
          </a:xfrm>
        </p:spPr>
        <p:txBody>
          <a:bodyPr>
            <a:normAutofit/>
          </a:bodyPr>
          <a:lstStyle/>
          <a:p>
            <a:r>
              <a:rPr lang="en-US">
                <a:solidFill>
                  <a:schemeClr val="bg1"/>
                </a:solidFill>
                <a:ea typeface="Meiryo"/>
              </a:rPr>
              <a:t>Moving Average</a:t>
            </a:r>
          </a:p>
        </p:txBody>
      </p:sp>
    </p:spTree>
    <p:extLst>
      <p:ext uri="{BB962C8B-B14F-4D97-AF65-F5344CB8AC3E}">
        <p14:creationId xmlns:p14="http://schemas.microsoft.com/office/powerpoint/2010/main" val="85740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B62A7334-B392-473C-8E91-41933AFCB263}"/>
              </a:ext>
            </a:extLst>
          </p:cNvPr>
          <p:cNvSpPr txBox="1"/>
          <p:nvPr/>
        </p:nvSpPr>
        <p:spPr>
          <a:xfrm>
            <a:off x="533400" y="107137"/>
            <a:ext cx="4267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latin typeface="Futura"/>
              </a:rPr>
              <a:t>1. Moving Average</a:t>
            </a:r>
            <a:endParaRPr lang="en-US" sz="2400">
              <a:solidFill>
                <a:schemeClr val="bg1"/>
              </a:solidFill>
              <a:latin typeface="Futura"/>
              <a:ea typeface="Meiryo"/>
            </a:endParaRPr>
          </a:p>
        </p:txBody>
      </p:sp>
      <p:pic>
        <p:nvPicPr>
          <p:cNvPr id="9" name="Picture 10" descr="Chart, line chart&#10;&#10;Description automatically generated">
            <a:extLst>
              <a:ext uri="{FF2B5EF4-FFF2-40B4-BE49-F238E27FC236}">
                <a16:creationId xmlns:a16="http://schemas.microsoft.com/office/drawing/2014/main" id="{CBF57DB5-9BBE-4559-9C0E-A9886DCD7433}"/>
              </a:ext>
            </a:extLst>
          </p:cNvPr>
          <p:cNvPicPr>
            <a:picLocks noChangeAspect="1"/>
          </p:cNvPicPr>
          <p:nvPr/>
        </p:nvPicPr>
        <p:blipFill rotWithShape="1">
          <a:blip r:embed="rId3"/>
          <a:srcRect t="1000" r="-1817" b="-500"/>
          <a:stretch/>
        </p:blipFill>
        <p:spPr>
          <a:xfrm>
            <a:off x="531637" y="655274"/>
            <a:ext cx="4751246" cy="2853367"/>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pic>
        <p:nvPicPr>
          <p:cNvPr id="5" name="Picture 8" descr="Chart, histogram&#10;&#10;Description automatically generated">
            <a:extLst>
              <a:ext uri="{FF2B5EF4-FFF2-40B4-BE49-F238E27FC236}">
                <a16:creationId xmlns:a16="http://schemas.microsoft.com/office/drawing/2014/main" id="{497BCD75-E833-4E6C-921E-57D8B6ECEE49}"/>
              </a:ext>
            </a:extLst>
          </p:cNvPr>
          <p:cNvPicPr>
            <a:picLocks noChangeAspect="1"/>
          </p:cNvPicPr>
          <p:nvPr/>
        </p:nvPicPr>
        <p:blipFill rotWithShape="1">
          <a:blip r:embed="rId4"/>
          <a:srcRect t="-2052" r="294" b="-2405"/>
          <a:stretch/>
        </p:blipFill>
        <p:spPr>
          <a:xfrm>
            <a:off x="472796" y="3678967"/>
            <a:ext cx="4804081" cy="2862379"/>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sp>
        <p:nvSpPr>
          <p:cNvPr id="8" name="Arrow: Down 7">
            <a:extLst>
              <a:ext uri="{FF2B5EF4-FFF2-40B4-BE49-F238E27FC236}">
                <a16:creationId xmlns:a16="http://schemas.microsoft.com/office/drawing/2014/main" id="{45E55E62-D99E-4F9A-92C6-BFAFD98B6F24}"/>
              </a:ext>
            </a:extLst>
          </p:cNvPr>
          <p:cNvSpPr/>
          <p:nvPr/>
        </p:nvSpPr>
        <p:spPr>
          <a:xfrm>
            <a:off x="2275046" y="3342336"/>
            <a:ext cx="155222" cy="522111"/>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Chart, line chart&#10;&#10;Description automatically generated">
            <a:extLst>
              <a:ext uri="{FF2B5EF4-FFF2-40B4-BE49-F238E27FC236}">
                <a16:creationId xmlns:a16="http://schemas.microsoft.com/office/drawing/2014/main" id="{2548A251-CFBC-4B71-A8C7-E6132FEF4413}"/>
              </a:ext>
            </a:extLst>
          </p:cNvPr>
          <p:cNvPicPr>
            <a:picLocks noChangeAspect="1"/>
          </p:cNvPicPr>
          <p:nvPr/>
        </p:nvPicPr>
        <p:blipFill>
          <a:blip r:embed="rId5"/>
          <a:stretch>
            <a:fillRect/>
          </a:stretch>
        </p:blipFill>
        <p:spPr>
          <a:xfrm>
            <a:off x="6162137" y="650336"/>
            <a:ext cx="5287989" cy="2854380"/>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pic>
        <p:nvPicPr>
          <p:cNvPr id="11" name="Picture 11" descr="Chart, line chart&#10;&#10;Description automatically generated">
            <a:extLst>
              <a:ext uri="{FF2B5EF4-FFF2-40B4-BE49-F238E27FC236}">
                <a16:creationId xmlns:a16="http://schemas.microsoft.com/office/drawing/2014/main" id="{228F3FD3-8424-482E-897A-3020D175FDD0}"/>
              </a:ext>
            </a:extLst>
          </p:cNvPr>
          <p:cNvPicPr>
            <a:picLocks noChangeAspect="1"/>
          </p:cNvPicPr>
          <p:nvPr/>
        </p:nvPicPr>
        <p:blipFill rotWithShape="1">
          <a:blip r:embed="rId6"/>
          <a:srcRect t="4902" r="-587" b="980"/>
          <a:stretch/>
        </p:blipFill>
        <p:spPr>
          <a:xfrm>
            <a:off x="6162136" y="3680281"/>
            <a:ext cx="5287978" cy="2935874"/>
          </a:xfrm>
          <a:prstGeom prst="roundRect">
            <a:avLst>
              <a:gd name="adj" fmla="val 8594"/>
            </a:avLst>
          </a:prstGeom>
          <a:solidFill>
            <a:srgbClr val="FFFFFF">
              <a:shade val="85000"/>
            </a:srgbClr>
          </a:solidFill>
          <a:ln w="57150">
            <a:solidFill>
              <a:schemeClr val="tx1"/>
            </a:solidFill>
          </a:ln>
          <a:effectLst>
            <a:reflection blurRad="12700" stA="38000" endPos="28000" dist="5000" dir="5400000" sy="-100000" algn="bl" rotWithShape="0"/>
          </a:effectLst>
        </p:spPr>
      </p:pic>
      <p:sp>
        <p:nvSpPr>
          <p:cNvPr id="18" name="Arrow: Down 17">
            <a:extLst>
              <a:ext uri="{FF2B5EF4-FFF2-40B4-BE49-F238E27FC236}">
                <a16:creationId xmlns:a16="http://schemas.microsoft.com/office/drawing/2014/main" id="{E040CF9D-C6B0-4D4D-8EBB-D91BA77248F5}"/>
              </a:ext>
            </a:extLst>
          </p:cNvPr>
          <p:cNvSpPr/>
          <p:nvPr/>
        </p:nvSpPr>
        <p:spPr>
          <a:xfrm rot="10800000">
            <a:off x="8260160" y="3385095"/>
            <a:ext cx="111823" cy="579089"/>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4E367760-D98F-45D2-BB48-1C4FF0F58564}"/>
              </a:ext>
            </a:extLst>
          </p:cNvPr>
          <p:cNvSpPr/>
          <p:nvPr/>
        </p:nvSpPr>
        <p:spPr>
          <a:xfrm rot="16200000">
            <a:off x="5655754" y="4872100"/>
            <a:ext cx="154955" cy="981655"/>
          </a:xfrm>
          <a:prstGeom prst="downArrow">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74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32">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bstract HUD technology background 008 - Download Free ...">
            <a:extLst>
              <a:ext uri="{FF2B5EF4-FFF2-40B4-BE49-F238E27FC236}">
                <a16:creationId xmlns:a16="http://schemas.microsoft.com/office/drawing/2014/main" id="{A06AACA5-51A5-4855-940D-D3553A6CBC90}"/>
              </a:ext>
            </a:extLst>
          </p:cNvPr>
          <p:cNvPicPr>
            <a:picLocks noChangeAspect="1"/>
          </p:cNvPicPr>
          <p:nvPr/>
        </p:nvPicPr>
        <p:blipFill rotWithShape="1">
          <a:blip r:embed="rId2">
            <a:alphaModFix amt="50000"/>
          </a:blip>
          <a:srcRect t="6538" r="-1" b="9171"/>
          <a:stretch/>
        </p:blipFill>
        <p:spPr>
          <a:xfrm>
            <a:off x="20" y="10"/>
            <a:ext cx="12188930" cy="6857990"/>
          </a:xfrm>
          <a:prstGeom prst="rect">
            <a:avLst/>
          </a:prstGeom>
        </p:spPr>
      </p:pic>
      <p:sp>
        <p:nvSpPr>
          <p:cNvPr id="2" name="Title 1">
            <a:extLst>
              <a:ext uri="{FF2B5EF4-FFF2-40B4-BE49-F238E27FC236}">
                <a16:creationId xmlns:a16="http://schemas.microsoft.com/office/drawing/2014/main" id="{C6597871-9148-4205-81BD-D4F81399586F}"/>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Region Maximization</a:t>
            </a:r>
            <a:endParaRPr lang="en-US" sz="6600">
              <a:solidFill>
                <a:srgbClr val="FFFFFF"/>
              </a:solidFill>
              <a:cs typeface="Calibri Light"/>
            </a:endParaRPr>
          </a:p>
        </p:txBody>
      </p:sp>
      <p:sp>
        <p:nvSpPr>
          <p:cNvPr id="3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18807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6" descr="A picture containing text, lamp&#10;&#10;Description automatically generated">
            <a:extLst>
              <a:ext uri="{FF2B5EF4-FFF2-40B4-BE49-F238E27FC236}">
                <a16:creationId xmlns:a16="http://schemas.microsoft.com/office/drawing/2014/main" id="{B870A911-A485-494B-893C-3A870C6F390D}"/>
              </a:ext>
            </a:extLst>
          </p:cNvPr>
          <p:cNvPicPr>
            <a:picLocks noChangeAspect="1"/>
          </p:cNvPicPr>
          <p:nvPr/>
        </p:nvPicPr>
        <p:blipFill>
          <a:blip r:embed="rId3"/>
          <a:stretch>
            <a:fillRect/>
          </a:stretch>
        </p:blipFill>
        <p:spPr>
          <a:xfrm>
            <a:off x="2477015" y="3801264"/>
            <a:ext cx="2053226" cy="2055377"/>
          </a:xfrm>
          <a:prstGeom prst="ellipse">
            <a:avLst/>
          </a:prstGeom>
          <a:ln>
            <a:noFill/>
          </a:ln>
          <a:effectLst>
            <a:softEdge rad="112500"/>
          </a:effectLst>
        </p:spPr>
      </p:pic>
      <p:cxnSp>
        <p:nvCxnSpPr>
          <p:cNvPr id="18"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8" descr="A picture containing indoor&#10;&#10;Description automatically generated">
            <a:extLst>
              <a:ext uri="{FF2B5EF4-FFF2-40B4-BE49-F238E27FC236}">
                <a16:creationId xmlns:a16="http://schemas.microsoft.com/office/drawing/2014/main" id="{15653B47-F71E-49D4-9556-9F2E0EB015C5}"/>
              </a:ext>
            </a:extLst>
          </p:cNvPr>
          <p:cNvPicPr>
            <a:picLocks noChangeAspect="1"/>
          </p:cNvPicPr>
          <p:nvPr/>
        </p:nvPicPr>
        <p:blipFill>
          <a:blip r:embed="rId4"/>
          <a:stretch>
            <a:fillRect/>
          </a:stretch>
        </p:blipFill>
        <p:spPr>
          <a:xfrm>
            <a:off x="7876021" y="3784869"/>
            <a:ext cx="2450231" cy="1973667"/>
          </a:xfrm>
          <a:prstGeom prst="ellipse">
            <a:avLst/>
          </a:prstGeom>
          <a:ln>
            <a:noFill/>
          </a:ln>
          <a:effectLst>
            <a:softEdge rad="112500"/>
          </a:effectLst>
        </p:spPr>
      </p:pic>
      <p:cxnSp>
        <p:nvCxnSpPr>
          <p:cNvPr id="20"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2"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5" descr="A picture containing text, vector graphics&#10;&#10;Description automatically generated">
            <a:extLst>
              <a:ext uri="{FF2B5EF4-FFF2-40B4-BE49-F238E27FC236}">
                <a16:creationId xmlns:a16="http://schemas.microsoft.com/office/drawing/2014/main" id="{2F52082F-BD4C-41EA-8389-CE55345A3577}"/>
              </a:ext>
            </a:extLst>
          </p:cNvPr>
          <p:cNvPicPr>
            <a:picLocks noChangeAspect="1"/>
          </p:cNvPicPr>
          <p:nvPr/>
        </p:nvPicPr>
        <p:blipFill>
          <a:blip r:embed="rId5"/>
          <a:stretch>
            <a:fillRect/>
          </a:stretch>
        </p:blipFill>
        <p:spPr>
          <a:xfrm>
            <a:off x="7605686" y="642668"/>
            <a:ext cx="2636577" cy="2645043"/>
          </a:xfrm>
          <a:prstGeom prst="rect">
            <a:avLst/>
          </a:prstGeom>
        </p:spPr>
      </p:pic>
      <p:pic>
        <p:nvPicPr>
          <p:cNvPr id="4" name="Picture 4" descr="A picture containing logo&#10;&#10;Description automatically generated">
            <a:extLst>
              <a:ext uri="{FF2B5EF4-FFF2-40B4-BE49-F238E27FC236}">
                <a16:creationId xmlns:a16="http://schemas.microsoft.com/office/drawing/2014/main" id="{089FBF7E-60F9-4FAF-AB90-FB6C8CC11EF3}"/>
              </a:ext>
            </a:extLst>
          </p:cNvPr>
          <p:cNvPicPr>
            <a:picLocks noGrp="1" noChangeAspect="1"/>
          </p:cNvPicPr>
          <p:nvPr>
            <p:ph idx="1"/>
          </p:nvPr>
        </p:nvPicPr>
        <p:blipFill>
          <a:blip r:embed="rId6"/>
          <a:stretch>
            <a:fillRect/>
          </a:stretch>
        </p:blipFill>
        <p:spPr>
          <a:xfrm>
            <a:off x="2302732" y="607459"/>
            <a:ext cx="2619426" cy="2786187"/>
          </a:xfrm>
          <a:prstGeom prst="rect">
            <a:avLst/>
          </a:prstGeom>
        </p:spPr>
      </p:pic>
      <p:sp>
        <p:nvSpPr>
          <p:cNvPr id="9" name="Title 1">
            <a:extLst>
              <a:ext uri="{FF2B5EF4-FFF2-40B4-BE49-F238E27FC236}">
                <a16:creationId xmlns:a16="http://schemas.microsoft.com/office/drawing/2014/main" id="{1BE99F30-5D14-4033-A9C0-251C65CA5B4F}"/>
              </a:ext>
            </a:extLst>
          </p:cNvPr>
          <p:cNvSpPr>
            <a:spLocks noGrp="1"/>
          </p:cNvSpPr>
          <p:nvPr>
            <p:ph type="title"/>
          </p:nvPr>
        </p:nvSpPr>
        <p:spPr>
          <a:xfrm>
            <a:off x="1145151" y="3780570"/>
            <a:ext cx="3313164" cy="4726276"/>
          </a:xfrm>
        </p:spPr>
        <p:txBody>
          <a:bodyPr vert="horz" lIns="91440" tIns="45720" rIns="91440" bIns="45720" rtlCol="0">
            <a:normAutofit/>
          </a:bodyPr>
          <a:lstStyle/>
          <a:p>
            <a:pPr algn="r"/>
            <a:r>
              <a:rPr lang="en-US" sz="2800" b="1">
                <a:solidFill>
                  <a:srgbClr val="F2F2F2"/>
                </a:solidFill>
                <a:latin typeface="Gill Sans MT"/>
              </a:rPr>
              <a:t>= 12 candies</a:t>
            </a:r>
          </a:p>
        </p:txBody>
      </p:sp>
      <p:sp>
        <p:nvSpPr>
          <p:cNvPr id="34" name="Title 1">
            <a:extLst>
              <a:ext uri="{FF2B5EF4-FFF2-40B4-BE49-F238E27FC236}">
                <a16:creationId xmlns:a16="http://schemas.microsoft.com/office/drawing/2014/main" id="{F6EE36A3-6AB9-4607-95F4-B58DC93D2375}"/>
              </a:ext>
            </a:extLst>
          </p:cNvPr>
          <p:cNvSpPr txBox="1">
            <a:spLocks/>
          </p:cNvSpPr>
          <p:nvPr/>
        </p:nvSpPr>
        <p:spPr>
          <a:xfrm>
            <a:off x="818190" y="-1892083"/>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a:solidFill>
                  <a:srgbClr val="FFD965"/>
                </a:solidFill>
                <a:latin typeface="Futura"/>
              </a:rPr>
              <a:t>BUYS</a:t>
            </a:r>
          </a:p>
        </p:txBody>
      </p:sp>
      <p:sp>
        <p:nvSpPr>
          <p:cNvPr id="44" name="Title 1">
            <a:extLst>
              <a:ext uri="{FF2B5EF4-FFF2-40B4-BE49-F238E27FC236}">
                <a16:creationId xmlns:a16="http://schemas.microsoft.com/office/drawing/2014/main" id="{CC5695FF-5B33-4175-A4F3-EC5AEAE870C0}"/>
              </a:ext>
            </a:extLst>
          </p:cNvPr>
          <p:cNvSpPr txBox="1">
            <a:spLocks/>
          </p:cNvSpPr>
          <p:nvPr/>
        </p:nvSpPr>
        <p:spPr>
          <a:xfrm>
            <a:off x="6223772" y="-189208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a:solidFill>
                  <a:srgbClr val="DEEBF6"/>
                </a:solidFill>
                <a:latin typeface="Futura"/>
              </a:rPr>
              <a:t>SELLS</a:t>
            </a:r>
          </a:p>
        </p:txBody>
      </p:sp>
      <p:sp>
        <p:nvSpPr>
          <p:cNvPr id="36" name="Title 1">
            <a:extLst>
              <a:ext uri="{FF2B5EF4-FFF2-40B4-BE49-F238E27FC236}">
                <a16:creationId xmlns:a16="http://schemas.microsoft.com/office/drawing/2014/main" id="{82513E6C-8FCB-46F1-AB76-D588B7F097A0}"/>
              </a:ext>
            </a:extLst>
          </p:cNvPr>
          <p:cNvSpPr txBox="1">
            <a:spLocks/>
          </p:cNvSpPr>
          <p:nvPr/>
        </p:nvSpPr>
        <p:spPr>
          <a:xfrm>
            <a:off x="6699554" y="3799386"/>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b="1">
                <a:solidFill>
                  <a:srgbClr val="F2F2F2"/>
                </a:solidFill>
                <a:latin typeface="Gill Sans MT"/>
              </a:rPr>
              <a:t>= 5</a:t>
            </a:r>
            <a:r>
              <a:rPr lang="en-US" sz="2800" b="1">
                <a:solidFill>
                  <a:srgbClr val="F2F2F2"/>
                </a:solidFill>
                <a:latin typeface="Futura"/>
              </a:rPr>
              <a:t> </a:t>
            </a:r>
            <a:r>
              <a:rPr lang="en-US" sz="2800" b="1">
                <a:solidFill>
                  <a:srgbClr val="F2F2F2"/>
                </a:solidFill>
                <a:latin typeface="Gill Sans MT"/>
              </a:rPr>
              <a:t>candies</a:t>
            </a:r>
          </a:p>
        </p:txBody>
      </p:sp>
      <p:pic>
        <p:nvPicPr>
          <p:cNvPr id="38" name="Picture 46" descr="Background pattern&#10;&#10;Description automatically generated">
            <a:extLst>
              <a:ext uri="{FF2B5EF4-FFF2-40B4-BE49-F238E27FC236}">
                <a16:creationId xmlns:a16="http://schemas.microsoft.com/office/drawing/2014/main" id="{3CFA4C15-7FBE-41E4-A905-ED6B5CB3274A}"/>
              </a:ext>
            </a:extLst>
          </p:cNvPr>
          <p:cNvPicPr>
            <a:picLocks noChangeAspect="1"/>
          </p:cNvPicPr>
          <p:nvPr/>
        </p:nvPicPr>
        <p:blipFill>
          <a:blip r:embed="rId7"/>
          <a:stretch>
            <a:fillRect/>
          </a:stretch>
        </p:blipFill>
        <p:spPr>
          <a:xfrm>
            <a:off x="9887527" y="1597517"/>
            <a:ext cx="1196109" cy="1239960"/>
          </a:xfrm>
          <a:prstGeom prst="rect">
            <a:avLst/>
          </a:prstGeom>
        </p:spPr>
      </p:pic>
      <p:sp>
        <p:nvSpPr>
          <p:cNvPr id="48" name="Title 1">
            <a:extLst>
              <a:ext uri="{FF2B5EF4-FFF2-40B4-BE49-F238E27FC236}">
                <a16:creationId xmlns:a16="http://schemas.microsoft.com/office/drawing/2014/main" id="{97802A31-4AAB-44BA-9228-2E1A7AE048CD}"/>
              </a:ext>
            </a:extLst>
          </p:cNvPr>
          <p:cNvSpPr txBox="1">
            <a:spLocks/>
          </p:cNvSpPr>
          <p:nvPr/>
        </p:nvSpPr>
        <p:spPr>
          <a:xfrm>
            <a:off x="9107056" y="-56357"/>
            <a:ext cx="2728964"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tx1">
                    <a:lumMod val="75000"/>
                    <a:lumOff val="25000"/>
                  </a:schemeClr>
                </a:solidFill>
                <a:latin typeface="Futura"/>
              </a:rPr>
              <a:t>$3</a:t>
            </a:r>
            <a:endParaRPr lang="en-US" sz="2400">
              <a:solidFill>
                <a:schemeClr val="tx1">
                  <a:lumMod val="75000"/>
                  <a:lumOff val="25000"/>
                </a:schemeClr>
              </a:solidFill>
              <a:ea typeface="+mj-lt"/>
              <a:cs typeface="+mj-lt"/>
            </a:endParaRPr>
          </a:p>
          <a:p>
            <a:pPr algn="ctr"/>
            <a:r>
              <a:rPr lang="en-US" sz="2400" b="1">
                <a:solidFill>
                  <a:schemeClr val="tx1">
                    <a:lumMod val="75000"/>
                    <a:lumOff val="25000"/>
                  </a:schemeClr>
                </a:solidFill>
                <a:latin typeface="Futura"/>
              </a:rPr>
              <a:t>/ 5 </a:t>
            </a:r>
            <a:r>
              <a:rPr lang="en-US" sz="2400" b="1">
                <a:ea typeface="+mj-lt"/>
                <a:cs typeface="+mj-lt"/>
              </a:rPr>
              <a:t>🍬</a:t>
            </a:r>
            <a:endParaRPr lang="en-US" sz="2400">
              <a:cs typeface="Calibri Light"/>
            </a:endParaRPr>
          </a:p>
        </p:txBody>
      </p:sp>
      <p:pic>
        <p:nvPicPr>
          <p:cNvPr id="49" name="Picture 46" descr="Background pattern&#10;&#10;Description automatically generated">
            <a:extLst>
              <a:ext uri="{FF2B5EF4-FFF2-40B4-BE49-F238E27FC236}">
                <a16:creationId xmlns:a16="http://schemas.microsoft.com/office/drawing/2014/main" id="{78B283E6-A1B2-4AED-A4E4-9E9EDF2B067E}"/>
              </a:ext>
            </a:extLst>
          </p:cNvPr>
          <p:cNvPicPr>
            <a:picLocks noChangeAspect="1"/>
          </p:cNvPicPr>
          <p:nvPr/>
        </p:nvPicPr>
        <p:blipFill>
          <a:blip r:embed="rId7"/>
          <a:stretch>
            <a:fillRect/>
          </a:stretch>
        </p:blipFill>
        <p:spPr>
          <a:xfrm>
            <a:off x="6866465" y="892473"/>
            <a:ext cx="1134534" cy="1209173"/>
          </a:xfrm>
          <a:prstGeom prst="rect">
            <a:avLst/>
          </a:prstGeom>
        </p:spPr>
      </p:pic>
      <p:sp>
        <p:nvSpPr>
          <p:cNvPr id="50" name="Title 1">
            <a:extLst>
              <a:ext uri="{FF2B5EF4-FFF2-40B4-BE49-F238E27FC236}">
                <a16:creationId xmlns:a16="http://schemas.microsoft.com/office/drawing/2014/main" id="{A81E1680-6BD5-4C2C-8677-FE0CD7547A36}"/>
              </a:ext>
            </a:extLst>
          </p:cNvPr>
          <p:cNvSpPr txBox="1">
            <a:spLocks/>
          </p:cNvSpPr>
          <p:nvPr/>
        </p:nvSpPr>
        <p:spPr>
          <a:xfrm>
            <a:off x="6054438" y="-777563"/>
            <a:ext cx="2728964"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a:solidFill>
                  <a:schemeClr val="tx1">
                    <a:lumMod val="75000"/>
                    <a:lumOff val="25000"/>
                  </a:schemeClr>
                </a:solidFill>
                <a:latin typeface="Futura"/>
              </a:rPr>
              <a:t>$5</a:t>
            </a:r>
          </a:p>
          <a:p>
            <a:pPr algn="ctr"/>
            <a:r>
              <a:rPr lang="en-US" sz="2400" b="1">
                <a:solidFill>
                  <a:schemeClr val="tx1">
                    <a:lumMod val="75000"/>
                    <a:lumOff val="25000"/>
                  </a:schemeClr>
                </a:solidFill>
                <a:latin typeface="Futura"/>
              </a:rPr>
              <a:t>/ 5 </a:t>
            </a:r>
            <a:r>
              <a:rPr lang="en-US" sz="2400" b="1">
                <a:ea typeface="+mj-lt"/>
                <a:cs typeface="+mj-lt"/>
              </a:rPr>
              <a:t>🍬</a:t>
            </a:r>
          </a:p>
        </p:txBody>
      </p:sp>
    </p:spTree>
    <p:extLst>
      <p:ext uri="{BB962C8B-B14F-4D97-AF65-F5344CB8AC3E}">
        <p14:creationId xmlns:p14="http://schemas.microsoft.com/office/powerpoint/2010/main" val="99846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872F9CC-769C-46CC-A3F2-C4B5C484EBA2}"/>
              </a:ext>
            </a:extLst>
          </p:cNvPr>
          <p:cNvSpPr>
            <a:spLocks noGrp="1"/>
          </p:cNvSpPr>
          <p:nvPr>
            <p:ph type="title"/>
          </p:nvPr>
        </p:nvSpPr>
        <p:spPr>
          <a:xfrm>
            <a:off x="1280699" y="-955709"/>
            <a:ext cx="8167369" cy="2838938"/>
          </a:xfrm>
        </p:spPr>
        <p:txBody>
          <a:bodyPr vert="horz" lIns="91440" tIns="45720" rIns="91440" bIns="45720" rtlCol="0" anchor="b">
            <a:normAutofit/>
          </a:bodyPr>
          <a:lstStyle/>
          <a:p>
            <a:r>
              <a:rPr lang="en-US" sz="5600">
                <a:solidFill>
                  <a:srgbClr val="FFFFFF"/>
                </a:solidFill>
                <a:latin typeface="Futura"/>
                <a:cs typeface="Calibri Light"/>
              </a:rPr>
              <a:t>6      6.30      7pm </a:t>
            </a:r>
            <a:endParaRPr lang="en-US" sz="5600">
              <a:solidFill>
                <a:srgbClr val="FFFFFF"/>
              </a:solidFill>
              <a:latin typeface="Futura"/>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7E97982C-6D97-45B9-949B-A86A9D9DA579}"/>
              </a:ext>
            </a:extLst>
          </p:cNvPr>
          <p:cNvPicPr>
            <a:picLocks noChangeAspect="1"/>
          </p:cNvPicPr>
          <p:nvPr/>
        </p:nvPicPr>
        <p:blipFill>
          <a:blip r:embed="rId3"/>
          <a:stretch>
            <a:fillRect/>
          </a:stretch>
        </p:blipFill>
        <p:spPr>
          <a:xfrm flipH="1">
            <a:off x="1987937" y="814010"/>
            <a:ext cx="764249" cy="1244600"/>
          </a:xfrm>
          <a:prstGeom prst="rect">
            <a:avLst/>
          </a:prstGeom>
        </p:spPr>
      </p:pic>
      <p:pic>
        <p:nvPicPr>
          <p:cNvPr id="11" name="Picture 4">
            <a:extLst>
              <a:ext uri="{FF2B5EF4-FFF2-40B4-BE49-F238E27FC236}">
                <a16:creationId xmlns:a16="http://schemas.microsoft.com/office/drawing/2014/main" id="{BFF30E61-FF1D-412F-833F-95384736C4B3}"/>
              </a:ext>
            </a:extLst>
          </p:cNvPr>
          <p:cNvPicPr>
            <a:picLocks noChangeAspect="1"/>
          </p:cNvPicPr>
          <p:nvPr/>
        </p:nvPicPr>
        <p:blipFill>
          <a:blip r:embed="rId3"/>
          <a:stretch>
            <a:fillRect/>
          </a:stretch>
        </p:blipFill>
        <p:spPr>
          <a:xfrm flipH="1">
            <a:off x="4104124" y="749906"/>
            <a:ext cx="764249" cy="1244600"/>
          </a:xfrm>
          <a:prstGeom prst="rect">
            <a:avLst/>
          </a:prstGeom>
        </p:spPr>
      </p:pic>
      <p:sp>
        <p:nvSpPr>
          <p:cNvPr id="5" name="Title 1">
            <a:extLst>
              <a:ext uri="{FF2B5EF4-FFF2-40B4-BE49-F238E27FC236}">
                <a16:creationId xmlns:a16="http://schemas.microsoft.com/office/drawing/2014/main" id="{75AC04C4-249D-4550-A6A3-0F58B013F6D5}"/>
              </a:ext>
            </a:extLst>
          </p:cNvPr>
          <p:cNvSpPr txBox="1">
            <a:spLocks/>
          </p:cNvSpPr>
          <p:nvPr/>
        </p:nvSpPr>
        <p:spPr>
          <a:xfrm>
            <a:off x="4655825" y="632131"/>
            <a:ext cx="6747388" cy="285587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600" dirty="0">
                <a:solidFill>
                  <a:srgbClr val="C00000"/>
                </a:solidFill>
                <a:latin typeface="Futura"/>
                <a:cs typeface="Calibri Light"/>
              </a:rPr>
              <a:t>$3  $4   $6  $8  $9</a:t>
            </a:r>
            <a:endParaRPr lang="en-US" dirty="0">
              <a:solidFill>
                <a:srgbClr val="C00000"/>
              </a:solidFill>
              <a:cs typeface="Calibri Light"/>
            </a:endParaRPr>
          </a:p>
        </p:txBody>
      </p:sp>
      <p:pic>
        <p:nvPicPr>
          <p:cNvPr id="9" name="Picture 8" descr="A picture containing indoor&#10;&#10;Description automatically generated">
            <a:extLst>
              <a:ext uri="{FF2B5EF4-FFF2-40B4-BE49-F238E27FC236}">
                <a16:creationId xmlns:a16="http://schemas.microsoft.com/office/drawing/2014/main" id="{5A297618-9728-48C7-B133-286691D80AA5}"/>
              </a:ext>
            </a:extLst>
          </p:cNvPr>
          <p:cNvPicPr>
            <a:picLocks noChangeAspect="1"/>
          </p:cNvPicPr>
          <p:nvPr/>
        </p:nvPicPr>
        <p:blipFill>
          <a:blip r:embed="rId4"/>
          <a:stretch>
            <a:fillRect/>
          </a:stretch>
        </p:blipFill>
        <p:spPr>
          <a:xfrm>
            <a:off x="4514964" y="3549953"/>
            <a:ext cx="1059059" cy="964679"/>
          </a:xfrm>
          <a:prstGeom prst="rect">
            <a:avLst/>
          </a:prstGeom>
          <a:ln>
            <a:noFill/>
          </a:ln>
          <a:effectLst>
            <a:outerShdw blurRad="292100" dist="139700" dir="2700000" algn="tl" rotWithShape="0">
              <a:srgbClr val="333333">
                <a:alpha val="65000"/>
              </a:srgbClr>
            </a:outerShdw>
          </a:effectLst>
        </p:spPr>
      </p:pic>
      <p:pic>
        <p:nvPicPr>
          <p:cNvPr id="23" name="Picture 22" descr="A picture containing indoor&#10;&#10;Description automatically generated">
            <a:extLst>
              <a:ext uri="{FF2B5EF4-FFF2-40B4-BE49-F238E27FC236}">
                <a16:creationId xmlns:a16="http://schemas.microsoft.com/office/drawing/2014/main" id="{34668787-929C-4239-BE43-0F289D04E134}"/>
              </a:ext>
            </a:extLst>
          </p:cNvPr>
          <p:cNvPicPr>
            <a:picLocks noChangeAspect="1"/>
          </p:cNvPicPr>
          <p:nvPr/>
        </p:nvPicPr>
        <p:blipFill>
          <a:blip r:embed="rId4"/>
          <a:stretch>
            <a:fillRect/>
          </a:stretch>
        </p:blipFill>
        <p:spPr>
          <a:xfrm>
            <a:off x="5828507" y="3549952"/>
            <a:ext cx="1031349" cy="972376"/>
          </a:xfrm>
          <a:prstGeom prst="rect">
            <a:avLst/>
          </a:prstGeom>
          <a:ln>
            <a:noFill/>
          </a:ln>
          <a:effectLst>
            <a:outerShdw blurRad="292100" dist="139700" dir="2700000" algn="tl" rotWithShape="0">
              <a:srgbClr val="333333">
                <a:alpha val="65000"/>
              </a:srgbClr>
            </a:outerShdw>
          </a:effectLst>
        </p:spPr>
      </p:pic>
      <p:pic>
        <p:nvPicPr>
          <p:cNvPr id="24" name="Picture 24" descr="A picture containing pinwheel, outdoor object, vector graphics&#10;&#10;Description automatically generated">
            <a:extLst>
              <a:ext uri="{FF2B5EF4-FFF2-40B4-BE49-F238E27FC236}">
                <a16:creationId xmlns:a16="http://schemas.microsoft.com/office/drawing/2014/main" id="{B0FE3387-5AAA-45CA-BC77-D895F14FDC4B}"/>
              </a:ext>
            </a:extLst>
          </p:cNvPr>
          <p:cNvPicPr>
            <a:picLocks noChangeAspect="1"/>
          </p:cNvPicPr>
          <p:nvPr/>
        </p:nvPicPr>
        <p:blipFill>
          <a:blip r:embed="rId5"/>
          <a:stretch>
            <a:fillRect/>
          </a:stretch>
        </p:blipFill>
        <p:spPr>
          <a:xfrm>
            <a:off x="7177312" y="3545114"/>
            <a:ext cx="1001487" cy="994669"/>
          </a:xfrm>
          <a:prstGeom prst="rect">
            <a:avLst/>
          </a:prstGeom>
          <a:ln>
            <a:noFill/>
          </a:ln>
          <a:effectLst>
            <a:outerShdw blurRad="292100" dist="139700" dir="2700000" algn="tl" rotWithShape="0">
              <a:srgbClr val="333333">
                <a:alpha val="65000"/>
              </a:srgbClr>
            </a:outerShdw>
          </a:effectLst>
        </p:spPr>
      </p:pic>
      <p:sp>
        <p:nvSpPr>
          <p:cNvPr id="26" name="Title 1">
            <a:extLst>
              <a:ext uri="{FF2B5EF4-FFF2-40B4-BE49-F238E27FC236}">
                <a16:creationId xmlns:a16="http://schemas.microsoft.com/office/drawing/2014/main" id="{EB1780E0-3C9D-4D56-9EEC-9E2D26EE330F}"/>
              </a:ext>
            </a:extLst>
          </p:cNvPr>
          <p:cNvSpPr txBox="1">
            <a:spLocks/>
          </p:cNvSpPr>
          <p:nvPr/>
        </p:nvSpPr>
        <p:spPr>
          <a:xfrm>
            <a:off x="1340230" y="3492920"/>
            <a:ext cx="8167369" cy="28389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600">
                <a:solidFill>
                  <a:srgbClr val="FFFFFF"/>
                </a:solidFill>
                <a:latin typeface="Futura"/>
                <a:cs typeface="Calibri Light"/>
              </a:rPr>
              <a:t>7      7.30      8pm </a:t>
            </a:r>
            <a:endParaRPr lang="en-US" sz="5600">
              <a:solidFill>
                <a:srgbClr val="FFFFFF"/>
              </a:solidFill>
              <a:latin typeface="Futura"/>
            </a:endParaRPr>
          </a:p>
        </p:txBody>
      </p:sp>
      <p:pic>
        <p:nvPicPr>
          <p:cNvPr id="27" name="Picture 4">
            <a:extLst>
              <a:ext uri="{FF2B5EF4-FFF2-40B4-BE49-F238E27FC236}">
                <a16:creationId xmlns:a16="http://schemas.microsoft.com/office/drawing/2014/main" id="{BE818BC9-F560-49EF-B9C4-31816DC37A0E}"/>
              </a:ext>
            </a:extLst>
          </p:cNvPr>
          <p:cNvPicPr>
            <a:picLocks noChangeAspect="1"/>
          </p:cNvPicPr>
          <p:nvPr/>
        </p:nvPicPr>
        <p:blipFill>
          <a:blip r:embed="rId3"/>
          <a:stretch>
            <a:fillRect/>
          </a:stretch>
        </p:blipFill>
        <p:spPr>
          <a:xfrm flipH="1">
            <a:off x="1805260" y="5175552"/>
            <a:ext cx="764249" cy="1244600"/>
          </a:xfrm>
          <a:prstGeom prst="rect">
            <a:avLst/>
          </a:prstGeom>
        </p:spPr>
      </p:pic>
      <p:pic>
        <p:nvPicPr>
          <p:cNvPr id="28" name="Picture 4">
            <a:extLst>
              <a:ext uri="{FF2B5EF4-FFF2-40B4-BE49-F238E27FC236}">
                <a16:creationId xmlns:a16="http://schemas.microsoft.com/office/drawing/2014/main" id="{86F640DB-92EA-4930-B0FD-22C32C40D15D}"/>
              </a:ext>
            </a:extLst>
          </p:cNvPr>
          <p:cNvPicPr>
            <a:picLocks noChangeAspect="1"/>
          </p:cNvPicPr>
          <p:nvPr/>
        </p:nvPicPr>
        <p:blipFill>
          <a:blip r:embed="rId3"/>
          <a:stretch>
            <a:fillRect/>
          </a:stretch>
        </p:blipFill>
        <p:spPr>
          <a:xfrm flipH="1">
            <a:off x="4107702" y="5175552"/>
            <a:ext cx="764249" cy="1244600"/>
          </a:xfrm>
          <a:prstGeom prst="rect">
            <a:avLst/>
          </a:prstGeom>
        </p:spPr>
      </p:pic>
      <p:pic>
        <p:nvPicPr>
          <p:cNvPr id="30" name="Picture 6" descr="A picture containing text, lamp&#10;&#10;Description automatically generated">
            <a:extLst>
              <a:ext uri="{FF2B5EF4-FFF2-40B4-BE49-F238E27FC236}">
                <a16:creationId xmlns:a16="http://schemas.microsoft.com/office/drawing/2014/main" id="{55E9B912-3C52-48E5-894E-95A72D270CEA}"/>
              </a:ext>
            </a:extLst>
          </p:cNvPr>
          <p:cNvPicPr>
            <a:picLocks noChangeAspect="1"/>
          </p:cNvPicPr>
          <p:nvPr/>
        </p:nvPicPr>
        <p:blipFill>
          <a:blip r:embed="rId6"/>
          <a:stretch>
            <a:fillRect/>
          </a:stretch>
        </p:blipFill>
        <p:spPr>
          <a:xfrm>
            <a:off x="7449330" y="788278"/>
            <a:ext cx="1260463" cy="1290370"/>
          </a:xfrm>
          <a:prstGeom prst="ellipse">
            <a:avLst/>
          </a:prstGeom>
          <a:ln>
            <a:noFill/>
          </a:ln>
          <a:effectLst>
            <a:softEdge rad="112500"/>
          </a:effectLst>
        </p:spPr>
      </p:pic>
      <p:pic>
        <p:nvPicPr>
          <p:cNvPr id="34" name="Picture 34" descr="A picture containing silhouette&#10;&#10;Description automatically generated">
            <a:extLst>
              <a:ext uri="{FF2B5EF4-FFF2-40B4-BE49-F238E27FC236}">
                <a16:creationId xmlns:a16="http://schemas.microsoft.com/office/drawing/2014/main" id="{8500063A-6D70-4BE6-AF69-B8D2DEF9CD86}"/>
              </a:ext>
            </a:extLst>
          </p:cNvPr>
          <p:cNvPicPr>
            <a:picLocks noChangeAspect="1"/>
          </p:cNvPicPr>
          <p:nvPr/>
        </p:nvPicPr>
        <p:blipFill>
          <a:blip r:embed="rId7"/>
          <a:stretch>
            <a:fillRect/>
          </a:stretch>
        </p:blipFill>
        <p:spPr>
          <a:xfrm>
            <a:off x="8679544" y="4136064"/>
            <a:ext cx="3439885" cy="2722444"/>
          </a:xfrm>
          <a:prstGeom prst="rect">
            <a:avLst/>
          </a:prstGeom>
        </p:spPr>
      </p:pic>
      <p:pic>
        <p:nvPicPr>
          <p:cNvPr id="37" name="Picture 37" descr="A picture containing lamp&#10;&#10;Description automatically generated">
            <a:extLst>
              <a:ext uri="{FF2B5EF4-FFF2-40B4-BE49-F238E27FC236}">
                <a16:creationId xmlns:a16="http://schemas.microsoft.com/office/drawing/2014/main" id="{4369DFAD-ACD6-46D0-A39E-F70D0AE08E9C}"/>
              </a:ext>
            </a:extLst>
          </p:cNvPr>
          <p:cNvPicPr>
            <a:picLocks noChangeAspect="1"/>
          </p:cNvPicPr>
          <p:nvPr/>
        </p:nvPicPr>
        <p:blipFill>
          <a:blip r:embed="rId8"/>
          <a:stretch>
            <a:fillRect/>
          </a:stretch>
        </p:blipFill>
        <p:spPr>
          <a:xfrm>
            <a:off x="7410861" y="5231849"/>
            <a:ext cx="1339934" cy="1332237"/>
          </a:xfrm>
          <a:prstGeom prst="ellipse">
            <a:avLst/>
          </a:prstGeom>
          <a:ln>
            <a:noFill/>
          </a:ln>
          <a:effectLst>
            <a:softEdge rad="112500"/>
          </a:effectLst>
        </p:spPr>
      </p:pic>
      <p:sp>
        <p:nvSpPr>
          <p:cNvPr id="38" name="Arrow: Down 37">
            <a:extLst>
              <a:ext uri="{FF2B5EF4-FFF2-40B4-BE49-F238E27FC236}">
                <a16:creationId xmlns:a16="http://schemas.microsoft.com/office/drawing/2014/main" id="{7413165E-2974-4E02-8FE5-2BC18091E5E0}"/>
              </a:ext>
            </a:extLst>
          </p:cNvPr>
          <p:cNvSpPr/>
          <p:nvPr/>
        </p:nvSpPr>
        <p:spPr>
          <a:xfrm>
            <a:off x="6083646" y="3351185"/>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Down 38">
            <a:extLst>
              <a:ext uri="{FF2B5EF4-FFF2-40B4-BE49-F238E27FC236}">
                <a16:creationId xmlns:a16="http://schemas.microsoft.com/office/drawing/2014/main" id="{B486368E-35A0-4555-809C-17EEFA3A9CFF}"/>
              </a:ext>
            </a:extLst>
          </p:cNvPr>
          <p:cNvSpPr/>
          <p:nvPr/>
        </p:nvSpPr>
        <p:spPr>
          <a:xfrm>
            <a:off x="7411702" y="3351184"/>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Down 39">
            <a:extLst>
              <a:ext uri="{FF2B5EF4-FFF2-40B4-BE49-F238E27FC236}">
                <a16:creationId xmlns:a16="http://schemas.microsoft.com/office/drawing/2014/main" id="{BF3E89EC-F8AD-4C9A-98D7-B30B3DD4CE3B}"/>
              </a:ext>
            </a:extLst>
          </p:cNvPr>
          <p:cNvSpPr/>
          <p:nvPr/>
        </p:nvSpPr>
        <p:spPr>
          <a:xfrm>
            <a:off x="4791873" y="3358440"/>
            <a:ext cx="529770" cy="391886"/>
          </a:xfrm>
          <a:prstGeom prst="downArrow">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6" descr="Background pattern&#10;&#10;Description automatically generated">
            <a:extLst>
              <a:ext uri="{FF2B5EF4-FFF2-40B4-BE49-F238E27FC236}">
                <a16:creationId xmlns:a16="http://schemas.microsoft.com/office/drawing/2014/main" id="{C4752F7D-6124-42C4-BF0F-7B78C6918E30}"/>
              </a:ext>
            </a:extLst>
          </p:cNvPr>
          <p:cNvPicPr>
            <a:picLocks noChangeAspect="1"/>
          </p:cNvPicPr>
          <p:nvPr/>
        </p:nvPicPr>
        <p:blipFill>
          <a:blip r:embed="rId9"/>
          <a:stretch>
            <a:fillRect/>
          </a:stretch>
        </p:blipFill>
        <p:spPr>
          <a:xfrm>
            <a:off x="11211077" y="4661130"/>
            <a:ext cx="984551" cy="1144957"/>
          </a:xfrm>
          <a:prstGeom prst="rect">
            <a:avLst/>
          </a:prstGeom>
        </p:spPr>
      </p:pic>
      <p:pic>
        <p:nvPicPr>
          <p:cNvPr id="43" name="Picture 46" descr="Background pattern&#10;&#10;Description automatically generated">
            <a:extLst>
              <a:ext uri="{FF2B5EF4-FFF2-40B4-BE49-F238E27FC236}">
                <a16:creationId xmlns:a16="http://schemas.microsoft.com/office/drawing/2014/main" id="{CACF6579-10AD-4B39-9383-D0C05E93326F}"/>
              </a:ext>
            </a:extLst>
          </p:cNvPr>
          <p:cNvPicPr>
            <a:picLocks noChangeAspect="1"/>
          </p:cNvPicPr>
          <p:nvPr/>
        </p:nvPicPr>
        <p:blipFill>
          <a:blip r:embed="rId9"/>
          <a:stretch>
            <a:fillRect/>
          </a:stretch>
        </p:blipFill>
        <p:spPr>
          <a:xfrm>
            <a:off x="8897366" y="4326422"/>
            <a:ext cx="969158" cy="1175745"/>
          </a:xfrm>
          <a:prstGeom prst="rect">
            <a:avLst/>
          </a:prstGeom>
        </p:spPr>
      </p:pic>
      <p:sp>
        <p:nvSpPr>
          <p:cNvPr id="45" name="Title 1">
            <a:extLst>
              <a:ext uri="{FF2B5EF4-FFF2-40B4-BE49-F238E27FC236}">
                <a16:creationId xmlns:a16="http://schemas.microsoft.com/office/drawing/2014/main" id="{1D8348A6-6340-4B7F-B892-8F174BFC0480}"/>
              </a:ext>
            </a:extLst>
          </p:cNvPr>
          <p:cNvSpPr txBox="1">
            <a:spLocks/>
          </p:cNvSpPr>
          <p:nvPr/>
        </p:nvSpPr>
        <p:spPr>
          <a:xfrm>
            <a:off x="8771467" y="2593490"/>
            <a:ext cx="1204965"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solidFill>
                  <a:schemeClr val="tx1">
                    <a:lumMod val="75000"/>
                    <a:lumOff val="25000"/>
                  </a:schemeClr>
                </a:solidFill>
                <a:latin typeface="Futura"/>
              </a:rPr>
              <a:t>$9</a:t>
            </a:r>
            <a:endParaRPr lang="en-US" sz="5400">
              <a:solidFill>
                <a:schemeClr val="tx1">
                  <a:lumMod val="75000"/>
                  <a:lumOff val="25000"/>
                </a:schemeClr>
              </a:solidFill>
              <a:cs typeface="Calibri Light"/>
            </a:endParaRPr>
          </a:p>
          <a:p>
            <a:pPr algn="ctr"/>
            <a:r>
              <a:rPr lang="en-US" sz="2000" b="1">
                <a:solidFill>
                  <a:schemeClr val="tx1">
                    <a:lumMod val="75000"/>
                    <a:lumOff val="25000"/>
                  </a:schemeClr>
                </a:solidFill>
                <a:latin typeface="Futura"/>
              </a:rPr>
              <a:t>/ 5 </a:t>
            </a:r>
            <a:r>
              <a:rPr lang="en-US" sz="2000" b="1">
                <a:ea typeface="+mj-lt"/>
                <a:cs typeface="+mj-lt"/>
              </a:rPr>
              <a:t>🍬</a:t>
            </a:r>
            <a:endParaRPr lang="en-US" sz="5400">
              <a:cs typeface="Calibri Light"/>
            </a:endParaRPr>
          </a:p>
        </p:txBody>
      </p:sp>
      <p:sp>
        <p:nvSpPr>
          <p:cNvPr id="46" name="Title 1">
            <a:extLst>
              <a:ext uri="{FF2B5EF4-FFF2-40B4-BE49-F238E27FC236}">
                <a16:creationId xmlns:a16="http://schemas.microsoft.com/office/drawing/2014/main" id="{6E931285-E8B1-4D7C-A25B-A17E4B946A67}"/>
              </a:ext>
            </a:extLst>
          </p:cNvPr>
          <p:cNvSpPr txBox="1">
            <a:spLocks/>
          </p:cNvSpPr>
          <p:nvPr/>
        </p:nvSpPr>
        <p:spPr>
          <a:xfrm>
            <a:off x="11134876" y="3053914"/>
            <a:ext cx="1204965" cy="46331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b="1">
                <a:solidFill>
                  <a:schemeClr val="tx1">
                    <a:lumMod val="75000"/>
                    <a:lumOff val="25000"/>
                  </a:schemeClr>
                </a:solidFill>
                <a:latin typeface="Futura"/>
              </a:rPr>
              <a:t>$11</a:t>
            </a:r>
            <a:endParaRPr lang="en-US" sz="1800">
              <a:solidFill>
                <a:schemeClr val="tx1">
                  <a:lumMod val="75000"/>
                  <a:lumOff val="25000"/>
                </a:schemeClr>
              </a:solidFill>
              <a:cs typeface="Calibri Light"/>
            </a:endParaRPr>
          </a:p>
          <a:p>
            <a:pPr algn="ctr"/>
            <a:r>
              <a:rPr lang="en-US" sz="1800" b="1">
                <a:solidFill>
                  <a:schemeClr val="tx1">
                    <a:lumMod val="75000"/>
                    <a:lumOff val="25000"/>
                  </a:schemeClr>
                </a:solidFill>
                <a:latin typeface="Futura"/>
              </a:rPr>
              <a:t>/ 5 </a:t>
            </a:r>
            <a:r>
              <a:rPr lang="en-US" sz="1800" b="1">
                <a:ea typeface="+mj-lt"/>
                <a:cs typeface="+mj-lt"/>
              </a:rPr>
              <a:t>🍬 </a:t>
            </a:r>
            <a:endParaRPr lang="en-US" sz="1800">
              <a:ea typeface="+mj-lt"/>
              <a:cs typeface="+mj-lt"/>
            </a:endParaRPr>
          </a:p>
          <a:p>
            <a:pPr algn="ctr"/>
            <a:endParaRPr lang="en-US" sz="1800" b="1">
              <a:solidFill>
                <a:schemeClr val="tx1">
                  <a:lumMod val="75000"/>
                  <a:lumOff val="25000"/>
                </a:schemeClr>
              </a:solidFill>
              <a:latin typeface="Futura"/>
            </a:endParaRPr>
          </a:p>
        </p:txBody>
      </p:sp>
    </p:spTree>
    <p:extLst>
      <p:ext uri="{BB962C8B-B14F-4D97-AF65-F5344CB8AC3E}">
        <p14:creationId xmlns:p14="http://schemas.microsoft.com/office/powerpoint/2010/main" val="2580957455"/>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SketchLinesVTI">
  <a:themeElements>
    <a:clrScheme name="AnalogousFromDarkSeedLeftStep">
      <a:dk1>
        <a:srgbClr val="000000"/>
      </a:dk1>
      <a:lt1>
        <a:srgbClr val="FFFFFF"/>
      </a:lt1>
      <a:dk2>
        <a:srgbClr val="1B2430"/>
      </a:dk2>
      <a:lt2>
        <a:srgbClr val="F0F3F1"/>
      </a:lt2>
      <a:accent1>
        <a:srgbClr val="D63AB0"/>
      </a:accent1>
      <a:accent2>
        <a:srgbClr val="A928C4"/>
      </a:accent2>
      <a:accent3>
        <a:srgbClr val="7A3AD6"/>
      </a:accent3>
      <a:accent4>
        <a:srgbClr val="3C3DC9"/>
      </a:accent4>
      <a:accent5>
        <a:srgbClr val="3A7CD6"/>
      </a:accent5>
      <a:accent6>
        <a:srgbClr val="28ABC4"/>
      </a:accent6>
      <a:hlink>
        <a:srgbClr val="3F60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31</Slides>
  <Notes>8</Notes>
  <HiddenSlides>0</HiddenSlides>
  <ScaleCrop>false</ScaleCrop>
  <HeadingPairs>
    <vt:vector size="4" baseType="variant">
      <vt:variant>
        <vt:lpstr>Theme</vt:lpstr>
      </vt:variant>
      <vt:variant>
        <vt:i4>4</vt:i4>
      </vt:variant>
      <vt:variant>
        <vt:lpstr>Slide Titles</vt:lpstr>
      </vt:variant>
      <vt:variant>
        <vt:i4>31</vt:i4>
      </vt:variant>
    </vt:vector>
  </HeadingPairs>
  <TitlesOfParts>
    <vt:vector size="35" baseType="lpstr">
      <vt:lpstr>SketchLinesVTI</vt:lpstr>
      <vt:lpstr>SketchLinesVTI</vt:lpstr>
      <vt:lpstr>Office Theme</vt:lpstr>
      <vt:lpstr>office theme</vt:lpstr>
      <vt:lpstr>Energy Market and Battery Optimization  </vt:lpstr>
      <vt:lpstr>PowerPoint Presentation</vt:lpstr>
      <vt:lpstr>Algorithm Outline</vt:lpstr>
      <vt:lpstr>PERFECT FUTURE PRICE VISIBILITY</vt:lpstr>
      <vt:lpstr>Moving Average</vt:lpstr>
      <vt:lpstr>PowerPoint Presentation</vt:lpstr>
      <vt:lpstr>Region Maximization</vt:lpstr>
      <vt:lpstr>= 12 candies</vt:lpstr>
      <vt:lpstr>6      6.30      7pm </vt:lpstr>
      <vt:lpstr>PowerPoint Presentation</vt:lpstr>
      <vt:lpstr>PowerPoint Presentation</vt:lpstr>
      <vt:lpstr>PowerPoint Presentation</vt:lpstr>
      <vt:lpstr>Loss Removal</vt:lpstr>
      <vt:lpstr>Loss Removal</vt:lpstr>
      <vt:lpstr>Stationary Maximization    </vt:lpstr>
      <vt:lpstr>Stationary Maximization</vt:lpstr>
      <vt:lpstr>Shift Action</vt:lpstr>
      <vt:lpstr>PowerPoint Presentation</vt:lpstr>
      <vt:lpstr>Period Maximization   </vt:lpstr>
      <vt:lpstr>PowerPoint Presentation</vt:lpstr>
      <vt:lpstr>PowerPoint Presentation</vt:lpstr>
      <vt:lpstr>PowerPoint Presentation</vt:lpstr>
      <vt:lpstr>Battery Optimisation Without Future Price Visibility</vt:lpstr>
      <vt:lpstr>ARMA</vt:lpstr>
      <vt:lpstr>PowerPoint Presentation</vt:lpstr>
      <vt:lpstr>PowerPoint Presentation</vt:lpstr>
      <vt:lpstr>PowerPoint Presentation</vt:lpstr>
      <vt:lpstr>Revenue on Test Data Period :  1st July 2021 - 15th August 2021  Using Predicted Price ARMA :  $1.696 M VAR    :  $4.184 M  Using Actual Price Total Revenue : $6.018 M</vt:lpstr>
      <vt:lpstr>Performance between Mandatory Task and Bonus Task</vt:lpstr>
      <vt:lpstr>Conclusion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604</cp:revision>
  <dcterms:created xsi:type="dcterms:W3CDTF">2021-10-08T12:10:32Z</dcterms:created>
  <dcterms:modified xsi:type="dcterms:W3CDTF">2021-10-10T12:21:55Z</dcterms:modified>
</cp:coreProperties>
</file>